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theme/theme12.xml" ContentType="application/vnd.openxmlformats-officedocument.theme+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theme/theme13.xml" ContentType="application/vnd.openxmlformats-officedocument.theme+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theme/theme14.xml" ContentType="application/vnd.openxmlformats-officedocument.theme+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slideLayouts/slideLayout161.xml" ContentType="application/vnd.openxmlformats-officedocument.presentationml.slideLayout+xml"/>
  <Override PartName="/ppt/slideLayouts/slideLayout162.xml" ContentType="application/vnd.openxmlformats-officedocument.presentationml.slideLayout+xml"/>
  <Override PartName="/ppt/slideLayouts/slideLayout163.xml" ContentType="application/vnd.openxmlformats-officedocument.presentationml.slideLayout+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theme/theme15.xml" ContentType="application/vnd.openxmlformats-officedocument.theme+xml"/>
  <Override PartName="/ppt/theme/theme16.xml" ContentType="application/vnd.openxmlformats-officedocument.theme+xml"/>
  <Override PartName="/ppt/theme/theme17.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44" r:id="rId1"/>
    <p:sldMasterId id="2147483856" r:id="rId2"/>
    <p:sldMasterId id="2147483868" r:id="rId3"/>
    <p:sldMasterId id="2147483880" r:id="rId4"/>
    <p:sldMasterId id="2147483892" r:id="rId5"/>
    <p:sldMasterId id="2147483904" r:id="rId6"/>
    <p:sldMasterId id="2147483916" r:id="rId7"/>
    <p:sldMasterId id="2147483928" r:id="rId8"/>
    <p:sldMasterId id="2147483940" r:id="rId9"/>
    <p:sldMasterId id="2147483952" r:id="rId10"/>
    <p:sldMasterId id="2147483964" r:id="rId11"/>
    <p:sldMasterId id="2147483976" r:id="rId12"/>
    <p:sldMasterId id="2147483988" r:id="rId13"/>
    <p:sldMasterId id="2147484000" r:id="rId14"/>
    <p:sldMasterId id="2147484671" r:id="rId15"/>
  </p:sldMasterIdLst>
  <p:notesMasterIdLst>
    <p:notesMasterId r:id="rId30"/>
  </p:notesMasterIdLst>
  <p:handoutMasterIdLst>
    <p:handoutMasterId r:id="rId31"/>
  </p:handoutMasterIdLst>
  <p:sldIdLst>
    <p:sldId id="384" r:id="rId16"/>
    <p:sldId id="385" r:id="rId17"/>
    <p:sldId id="386" r:id="rId18"/>
    <p:sldId id="387" r:id="rId19"/>
    <p:sldId id="388" r:id="rId20"/>
    <p:sldId id="389" r:id="rId21"/>
    <p:sldId id="390" r:id="rId22"/>
    <p:sldId id="391" r:id="rId23"/>
    <p:sldId id="392" r:id="rId24"/>
    <p:sldId id="393" r:id="rId25"/>
    <p:sldId id="394" r:id="rId26"/>
    <p:sldId id="395" r:id="rId27"/>
    <p:sldId id="396" r:id="rId28"/>
    <p:sldId id="397" r:id="rId29"/>
  </p:sldIdLst>
  <p:sldSz cx="9144000" cy="6858000" type="screen4x3"/>
  <p:notesSz cx="6794500" cy="9982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990033"/>
    <a:srgbClr val="C2DACF"/>
    <a:srgbClr val="9900FF"/>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904"/>
    <p:restoredTop sz="92865" autoAdjust="0"/>
  </p:normalViewPr>
  <p:slideViewPr>
    <p:cSldViewPr snapToGrid="0" snapToObjects="1">
      <p:cViewPr varScale="1">
        <p:scale>
          <a:sx n="103" d="100"/>
          <a:sy n="103" d="100"/>
        </p:scale>
        <p:origin x="2274"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 Target="slides/slide3.xml"/><Relationship Id="rId26" Type="http://schemas.openxmlformats.org/officeDocument/2006/relationships/slide" Target="slides/slide11.xml"/><Relationship Id="rId3" Type="http://schemas.openxmlformats.org/officeDocument/2006/relationships/slideMaster" Target="slideMasters/slideMaster3.xml"/><Relationship Id="rId21" Type="http://schemas.openxmlformats.org/officeDocument/2006/relationships/slide" Target="slides/slide6.xml"/><Relationship Id="rId34" Type="http://schemas.openxmlformats.org/officeDocument/2006/relationships/theme" Target="theme/theme1.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2.xml"/><Relationship Id="rId25" Type="http://schemas.openxmlformats.org/officeDocument/2006/relationships/slide" Target="slides/slide10.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xml"/><Relationship Id="rId20" Type="http://schemas.openxmlformats.org/officeDocument/2006/relationships/slide" Target="slides/slide5.xml"/><Relationship Id="rId29" Type="http://schemas.openxmlformats.org/officeDocument/2006/relationships/slide" Target="slides/slide14.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9.xml"/><Relationship Id="rId32"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 Target="slides/slide8.xml"/><Relationship Id="rId28" Type="http://schemas.openxmlformats.org/officeDocument/2006/relationships/slide" Target="slides/slide13.xml"/><Relationship Id="rId10" Type="http://schemas.openxmlformats.org/officeDocument/2006/relationships/slideMaster" Target="slideMasters/slideMaster10.xml"/><Relationship Id="rId19" Type="http://schemas.openxmlformats.org/officeDocument/2006/relationships/slide" Target="slides/slide4.xml"/><Relationship Id="rId31"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7.xml"/><Relationship Id="rId27" Type="http://schemas.openxmlformats.org/officeDocument/2006/relationships/slide" Target="slides/slide12.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911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48645" y="0"/>
            <a:ext cx="2944283" cy="499110"/>
          </a:xfrm>
          <a:prstGeom prst="rect">
            <a:avLst/>
          </a:prstGeom>
        </p:spPr>
        <p:txBody>
          <a:bodyPr vert="horz" lIns="91440" tIns="45720" rIns="91440" bIns="45720" rtlCol="0"/>
          <a:lstStyle>
            <a:lvl1pPr algn="r">
              <a:defRPr sz="1200"/>
            </a:lvl1pPr>
          </a:lstStyle>
          <a:p>
            <a:fld id="{C39F94F8-7990-4B96-8FB8-923A5169AA51}" type="datetimeFigureOut">
              <a:rPr lang="en-US" smtClean="0"/>
              <a:t>10/22/2019</a:t>
            </a:fld>
            <a:endParaRPr lang="en-US"/>
          </a:p>
        </p:txBody>
      </p:sp>
      <p:sp>
        <p:nvSpPr>
          <p:cNvPr id="4" name="Footer Placeholder 3"/>
          <p:cNvSpPr>
            <a:spLocks noGrp="1"/>
          </p:cNvSpPr>
          <p:nvPr>
            <p:ph type="ftr" sz="quarter" idx="2"/>
          </p:nvPr>
        </p:nvSpPr>
        <p:spPr>
          <a:xfrm>
            <a:off x="0" y="9481358"/>
            <a:ext cx="2944283" cy="49911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48645" y="9481358"/>
            <a:ext cx="2944283" cy="499110"/>
          </a:xfrm>
          <a:prstGeom prst="rect">
            <a:avLst/>
          </a:prstGeom>
        </p:spPr>
        <p:txBody>
          <a:bodyPr vert="horz" lIns="91440" tIns="45720" rIns="91440" bIns="45720" rtlCol="0" anchor="b"/>
          <a:lstStyle>
            <a:lvl1pPr algn="r">
              <a:defRPr sz="1200"/>
            </a:lvl1pPr>
          </a:lstStyle>
          <a:p>
            <a:fld id="{CCB42BE6-9F15-4B8C-9904-94557BC6A9B9}" type="slidenum">
              <a:rPr lang="en-US" smtClean="0"/>
              <a:t>‹#›</a:t>
            </a:fld>
            <a:endParaRPr lang="en-US"/>
          </a:p>
        </p:txBody>
      </p:sp>
    </p:spTree>
    <p:extLst>
      <p:ext uri="{BB962C8B-B14F-4D97-AF65-F5344CB8AC3E}">
        <p14:creationId xmlns:p14="http://schemas.microsoft.com/office/powerpoint/2010/main" val="7516661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9110"/>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48645" y="0"/>
            <a:ext cx="2944283" cy="499110"/>
          </a:xfrm>
          <a:prstGeom prst="rect">
            <a:avLst/>
          </a:prstGeom>
        </p:spPr>
        <p:txBody>
          <a:bodyPr vert="horz" lIns="91440" tIns="45720" rIns="91440" bIns="45720" rtlCol="0"/>
          <a:lstStyle>
            <a:lvl1pPr algn="r">
              <a:defRPr sz="1200"/>
            </a:lvl1pPr>
          </a:lstStyle>
          <a:p>
            <a:fld id="{0A06D2AE-B752-4925-81E5-5E2E720F3322}" type="datetimeFigureOut">
              <a:rPr lang="el-GR" smtClean="0"/>
              <a:pPr/>
              <a:t>22/10/2019</a:t>
            </a:fld>
            <a:endParaRPr lang="el-GR"/>
          </a:p>
        </p:txBody>
      </p:sp>
      <p:sp>
        <p:nvSpPr>
          <p:cNvPr id="4" name="Slide Image Placeholder 3"/>
          <p:cNvSpPr>
            <a:spLocks noGrp="1" noRot="1" noChangeAspect="1"/>
          </p:cNvSpPr>
          <p:nvPr>
            <p:ph type="sldImg" idx="2"/>
          </p:nvPr>
        </p:nvSpPr>
        <p:spPr>
          <a:xfrm>
            <a:off x="901700" y="749300"/>
            <a:ext cx="4991100" cy="3743325"/>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79450" y="4741545"/>
            <a:ext cx="5435600" cy="449199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6" name="Footer Placeholder 5"/>
          <p:cNvSpPr>
            <a:spLocks noGrp="1"/>
          </p:cNvSpPr>
          <p:nvPr>
            <p:ph type="ftr" sz="quarter" idx="4"/>
          </p:nvPr>
        </p:nvSpPr>
        <p:spPr>
          <a:xfrm>
            <a:off x="0" y="9481358"/>
            <a:ext cx="2944283" cy="499110"/>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48645" y="9481358"/>
            <a:ext cx="2944283" cy="499110"/>
          </a:xfrm>
          <a:prstGeom prst="rect">
            <a:avLst/>
          </a:prstGeom>
        </p:spPr>
        <p:txBody>
          <a:bodyPr vert="horz" lIns="91440" tIns="45720" rIns="91440" bIns="45720" rtlCol="0" anchor="b"/>
          <a:lstStyle>
            <a:lvl1pPr algn="r">
              <a:defRPr sz="1200"/>
            </a:lvl1pPr>
          </a:lstStyle>
          <a:p>
            <a:fld id="{4A588FCC-42E5-4E22-B6C9-33635A00CB25}" type="slidenum">
              <a:rPr lang="el-GR" smtClean="0"/>
              <a:pPr/>
              <a:t>‹#›</a:t>
            </a:fld>
            <a:endParaRPr lang="el-GR"/>
          </a:p>
        </p:txBody>
      </p:sp>
    </p:spTree>
    <p:extLst>
      <p:ext uri="{BB962C8B-B14F-4D97-AF65-F5344CB8AC3E}">
        <p14:creationId xmlns:p14="http://schemas.microsoft.com/office/powerpoint/2010/main" val="5349556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Oval 3"/>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ill Sans MT"/>
              <a:ea typeface="+mn-ea"/>
              <a:cs typeface="+mn-cs"/>
            </a:endParaRPr>
          </a:p>
        </p:txBody>
      </p:sp>
      <p:sp>
        <p:nvSpPr>
          <p:cNvPr id="5" name="Oval 4"/>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ill Sans MT"/>
              <a:ea typeface="+mn-ea"/>
              <a:cs typeface="+mn-cs"/>
            </a:endParaRPr>
          </a:p>
        </p:txBody>
      </p:sp>
      <p:sp>
        <p:nvSpPr>
          <p:cNvPr id="14" name="Title 13"/>
          <p:cNvSpPr>
            <a:spLocks noGrp="1"/>
          </p:cNvSpPr>
          <p:nvPr>
            <p:ph type="ctrTitle"/>
          </p:nvPr>
        </p:nvSpPr>
        <p:spPr>
          <a:xfrm>
            <a:off x="1432560" y="359898"/>
            <a:ext cx="7406640" cy="1472184"/>
          </a:xfrm>
        </p:spPr>
        <p:txBody>
          <a:bodyPr anchor="b"/>
          <a:lstStyle>
            <a:lvl1pPr algn="l">
              <a:defRPr/>
            </a:lvl1pPr>
            <a:extLst/>
          </a:lstStyle>
          <a:p>
            <a:r>
              <a:rPr lang="en-US"/>
              <a:t>Click to edit Master title style</a:t>
            </a:r>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a:t>Click to edit Master subtitle style</a:t>
            </a:r>
          </a:p>
        </p:txBody>
      </p:sp>
      <p:sp>
        <p:nvSpPr>
          <p:cNvPr id="6" name="Date Placeholder 6"/>
          <p:cNvSpPr>
            <a:spLocks noGrp="1"/>
          </p:cNvSpPr>
          <p:nvPr>
            <p:ph type="dt" sz="half" idx="10"/>
          </p:nvPr>
        </p:nvSpPr>
        <p:spPr/>
        <p:txBody>
          <a:bodyPr/>
          <a:lstStyle>
            <a:lvl1pPr>
              <a:defRPr/>
            </a:lvl1pPr>
            <a:extLst/>
          </a:lstStyle>
          <a:p>
            <a:pPr marL="0" marR="0" lvl="0" indent="0" algn="r" defTabSz="914400" rtl="0" eaLnBrk="1" fontAlgn="base" latinLnBrk="0" hangingPunct="1">
              <a:lnSpc>
                <a:spcPct val="100000"/>
              </a:lnSpc>
              <a:spcBef>
                <a:spcPct val="0"/>
              </a:spcBef>
              <a:spcAft>
                <a:spcPct val="0"/>
              </a:spcAft>
              <a:buClrTx/>
              <a:buSzTx/>
              <a:buFontTx/>
              <a:buNone/>
              <a:tabLst/>
              <a:defRPr/>
            </a:pPr>
            <a:fld id="{622344C5-2EFC-4D9E-A969-D9BC465022DE}"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7" name="Footer Placeholder 19"/>
          <p:cNvSpPr>
            <a:spLocks noGrp="1"/>
          </p:cNvSpPr>
          <p:nvPr>
            <p:ph type="ftr" sz="quarter" idx="11"/>
          </p:nvPr>
        </p:nvSpPr>
        <p:spPr/>
        <p:txBody>
          <a:bodyPr/>
          <a:lstStyle>
            <a:lvl1pPr>
              <a:defRPr/>
            </a:lvl1pPr>
            <a:extLst/>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8" name="Slide Number Placeholder 9"/>
          <p:cNvSpPr>
            <a:spLocks noGrp="1"/>
          </p:cNvSpPr>
          <p:nvPr>
            <p:ph type="sldNum" sz="quarter" idx="12"/>
          </p:nvPr>
        </p:nvSpPr>
        <p:spPr/>
        <p:txBody>
          <a:bodyPr/>
          <a:lstStyle>
            <a:lvl1pPr>
              <a:defRPr/>
            </a:lvl1pPr>
            <a:extLst/>
          </a:lstStyle>
          <a:p>
            <a:pPr marL="0" marR="0" lvl="0" indent="0" algn="ctr" defTabSz="914400" rtl="0" eaLnBrk="1" fontAlgn="base" latinLnBrk="0" hangingPunct="1">
              <a:lnSpc>
                <a:spcPct val="100000"/>
              </a:lnSpc>
              <a:spcBef>
                <a:spcPct val="0"/>
              </a:spcBef>
              <a:spcAft>
                <a:spcPct val="0"/>
              </a:spcAft>
              <a:buClrTx/>
              <a:buSzTx/>
              <a:buFontTx/>
              <a:buNone/>
              <a:tabLst/>
              <a:defRPr/>
            </a:pPr>
            <a:fld id="{6D4F9D5F-D54D-454E-BAFF-9F33223328A9}"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6017804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3"/>
          <p:cNvSpPr>
            <a:spLocks noGrp="1"/>
          </p:cNvSpPr>
          <p:nvPr>
            <p:ph type="dt" sz="half" idx="10"/>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58437ACD-8316-4347-9CCA-0CB296DF2B39}"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5" name="Footer Placeholder 9"/>
          <p:cNvSpPr>
            <a:spLocks noGrp="1"/>
          </p:cNvSpPr>
          <p:nvPr>
            <p:ph type="ftr" sz="quarter" idx="11"/>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6" name="Slide Number Placeholder 21"/>
          <p:cNvSpPr>
            <a:spLocks noGrp="1"/>
          </p:cNvSpPr>
          <p:nvPr>
            <p:ph type="sldNum" sz="quarter" idx="12"/>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B75D301C-D461-493F-BCC9-FF37C9A25AE1}"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952865238"/>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Oval 3"/>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ill Sans MT"/>
              <a:ea typeface="+mn-ea"/>
              <a:cs typeface="+mn-cs"/>
            </a:endParaRPr>
          </a:p>
        </p:txBody>
      </p:sp>
      <p:sp>
        <p:nvSpPr>
          <p:cNvPr id="5" name="Oval 4"/>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ill Sans MT"/>
              <a:ea typeface="+mn-ea"/>
              <a:cs typeface="+mn-cs"/>
            </a:endParaRPr>
          </a:p>
        </p:txBody>
      </p:sp>
      <p:sp>
        <p:nvSpPr>
          <p:cNvPr id="14" name="Title 13"/>
          <p:cNvSpPr>
            <a:spLocks noGrp="1"/>
          </p:cNvSpPr>
          <p:nvPr>
            <p:ph type="ctrTitle"/>
          </p:nvPr>
        </p:nvSpPr>
        <p:spPr>
          <a:xfrm>
            <a:off x="1432560" y="359898"/>
            <a:ext cx="7406640" cy="1472184"/>
          </a:xfrm>
        </p:spPr>
        <p:txBody>
          <a:bodyPr anchor="b"/>
          <a:lstStyle>
            <a:lvl1pPr algn="l">
              <a:defRPr/>
            </a:lvl1pPr>
            <a:extLst/>
          </a:lstStyle>
          <a:p>
            <a:r>
              <a:rPr lang="en-US"/>
              <a:t>Click to edit Master title style</a:t>
            </a:r>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a:t>Click to edit Master subtitle style</a:t>
            </a:r>
          </a:p>
        </p:txBody>
      </p:sp>
      <p:sp>
        <p:nvSpPr>
          <p:cNvPr id="6" name="Date Placeholder 6"/>
          <p:cNvSpPr>
            <a:spLocks noGrp="1"/>
          </p:cNvSpPr>
          <p:nvPr>
            <p:ph type="dt" sz="half" idx="10"/>
          </p:nvPr>
        </p:nvSpPr>
        <p:spPr/>
        <p:txBody>
          <a:bodyPr/>
          <a:lstStyle>
            <a:lvl1pPr>
              <a:defRPr/>
            </a:lvl1pPr>
            <a:extLst/>
          </a:lstStyle>
          <a:p>
            <a:pPr marL="0" marR="0" lvl="0" indent="0" algn="r" defTabSz="914400" rtl="0" eaLnBrk="1" fontAlgn="base" latinLnBrk="0" hangingPunct="1">
              <a:lnSpc>
                <a:spcPct val="100000"/>
              </a:lnSpc>
              <a:spcBef>
                <a:spcPct val="0"/>
              </a:spcBef>
              <a:spcAft>
                <a:spcPct val="0"/>
              </a:spcAft>
              <a:buClrTx/>
              <a:buSzTx/>
              <a:buFontTx/>
              <a:buNone/>
              <a:tabLst/>
              <a:defRPr/>
            </a:pPr>
            <a:fld id="{622344C5-2EFC-4D9E-A969-D9BC465022DE}"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7" name="Footer Placeholder 19"/>
          <p:cNvSpPr>
            <a:spLocks noGrp="1"/>
          </p:cNvSpPr>
          <p:nvPr>
            <p:ph type="ftr" sz="quarter" idx="11"/>
          </p:nvPr>
        </p:nvSpPr>
        <p:spPr/>
        <p:txBody>
          <a:bodyPr/>
          <a:lstStyle>
            <a:lvl1pPr>
              <a:defRPr/>
            </a:lvl1pPr>
            <a:extLst/>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8" name="Slide Number Placeholder 9"/>
          <p:cNvSpPr>
            <a:spLocks noGrp="1"/>
          </p:cNvSpPr>
          <p:nvPr>
            <p:ph type="sldNum" sz="quarter" idx="12"/>
          </p:nvPr>
        </p:nvSpPr>
        <p:spPr/>
        <p:txBody>
          <a:bodyPr/>
          <a:lstStyle>
            <a:lvl1pPr>
              <a:defRPr/>
            </a:lvl1pPr>
            <a:extLst/>
          </a:lstStyle>
          <a:p>
            <a:pPr marL="0" marR="0" lvl="0" indent="0" algn="ctr" defTabSz="914400" rtl="0" eaLnBrk="1" fontAlgn="base" latinLnBrk="0" hangingPunct="1">
              <a:lnSpc>
                <a:spcPct val="100000"/>
              </a:lnSpc>
              <a:spcBef>
                <a:spcPct val="0"/>
              </a:spcBef>
              <a:spcAft>
                <a:spcPct val="0"/>
              </a:spcAft>
              <a:buClrTx/>
              <a:buSzTx/>
              <a:buFontTx/>
              <a:buNone/>
              <a:tabLst/>
              <a:defRPr/>
            </a:pPr>
            <a:fld id="{6D4F9D5F-D54D-454E-BAFF-9F33223328A9}"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4046996899"/>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3"/>
          <p:cNvSpPr>
            <a:spLocks noGrp="1"/>
          </p:cNvSpPr>
          <p:nvPr>
            <p:ph type="dt" sz="half" idx="10"/>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7E8982A1-CC76-417A-B5A7-57C6DB47E98F}"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5" name="Footer Placeholder 9"/>
          <p:cNvSpPr>
            <a:spLocks noGrp="1"/>
          </p:cNvSpPr>
          <p:nvPr>
            <p:ph type="ftr" sz="quarter" idx="11"/>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6" name="Slide Number Placeholder 21"/>
          <p:cNvSpPr>
            <a:spLocks noGrp="1"/>
          </p:cNvSpPr>
          <p:nvPr>
            <p:ph type="sldNum" sz="quarter" idx="12"/>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D5DE9934-523D-4CEB-93D8-2117ED7E647C}"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2265228128"/>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
        <p:nvSpPr>
          <p:cNvPr id="5" name="Rectangle 4"/>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
        <p:nvSpPr>
          <p:cNvPr id="6" name="Oval 5"/>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ill Sans MT"/>
              <a:ea typeface="+mn-ea"/>
              <a:cs typeface="+mn-cs"/>
            </a:endParaRPr>
          </a:p>
        </p:txBody>
      </p:sp>
      <p:sp>
        <p:nvSpPr>
          <p:cNvPr id="7" name="Oval 6"/>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ill Sans MT"/>
              <a:ea typeface="+mn-ea"/>
              <a:cs typeface="+mn-cs"/>
            </a:endParaRPr>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en-US"/>
              <a:t>Click to edit Master title style</a:t>
            </a:r>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a:t>Click to edit Master text styles</a:t>
            </a:r>
          </a:p>
        </p:txBody>
      </p:sp>
      <p:sp>
        <p:nvSpPr>
          <p:cNvPr id="8" name="Date Placeholder 3"/>
          <p:cNvSpPr>
            <a:spLocks noGrp="1"/>
          </p:cNvSpPr>
          <p:nvPr>
            <p:ph type="dt" sz="half" idx="10"/>
          </p:nvPr>
        </p:nvSpPr>
        <p:spPr/>
        <p:txBody>
          <a:bodyPr/>
          <a:lstStyle>
            <a:lvl1pPr>
              <a:defRPr/>
            </a:lvl1pPr>
            <a:extLst/>
          </a:lstStyle>
          <a:p>
            <a:pPr marL="0" marR="0" lvl="0" indent="0" algn="r" defTabSz="914400" rtl="0" eaLnBrk="1" fontAlgn="base" latinLnBrk="0" hangingPunct="1">
              <a:lnSpc>
                <a:spcPct val="100000"/>
              </a:lnSpc>
              <a:spcBef>
                <a:spcPct val="0"/>
              </a:spcBef>
              <a:spcAft>
                <a:spcPct val="0"/>
              </a:spcAft>
              <a:buClrTx/>
              <a:buSzTx/>
              <a:buFontTx/>
              <a:buNone/>
              <a:tabLst/>
              <a:defRPr/>
            </a:pPr>
            <a:fld id="{3816B9D2-8145-48A3-B385-545C40651A6D}"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9" name="Footer Placeholder 4"/>
          <p:cNvSpPr>
            <a:spLocks noGrp="1"/>
          </p:cNvSpPr>
          <p:nvPr>
            <p:ph type="ftr" sz="quarter" idx="11"/>
          </p:nvPr>
        </p:nvSpPr>
        <p:spPr/>
        <p:txBody>
          <a:bodyPr/>
          <a:lstStyle>
            <a:lvl1pPr>
              <a:defRPr/>
            </a:lvl1pPr>
            <a:extLst/>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10" name="Slide Number Placeholder 5"/>
          <p:cNvSpPr>
            <a:spLocks noGrp="1"/>
          </p:cNvSpPr>
          <p:nvPr>
            <p:ph type="sldNum" sz="quarter" idx="12"/>
          </p:nvPr>
        </p:nvSpPr>
        <p:spPr/>
        <p:txBody>
          <a:bodyPr/>
          <a:lstStyle>
            <a:lvl1pPr>
              <a:defRPr/>
            </a:lvl1pPr>
            <a:extLst/>
          </a:lstStyle>
          <a:p>
            <a:pPr marL="0" marR="0" lvl="0" indent="0" algn="ctr" defTabSz="914400" rtl="0" eaLnBrk="1" fontAlgn="base" latinLnBrk="0" hangingPunct="1">
              <a:lnSpc>
                <a:spcPct val="100000"/>
              </a:lnSpc>
              <a:spcBef>
                <a:spcPct val="0"/>
              </a:spcBef>
              <a:spcAft>
                <a:spcPct val="0"/>
              </a:spcAft>
              <a:buClrTx/>
              <a:buSzTx/>
              <a:buFontTx/>
              <a:buNone/>
              <a:tabLst/>
              <a:defRPr/>
            </a:pPr>
            <a:fld id="{4CFB0573-0FC4-4AEA-A371-DFDC66D1B7BC}"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708069043"/>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lang="en-US"/>
              <a:t>Click to edit Master title style</a:t>
            </a:r>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23"/>
          <p:cNvSpPr>
            <a:spLocks noGrp="1"/>
          </p:cNvSpPr>
          <p:nvPr>
            <p:ph type="dt" sz="half" idx="10"/>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851CCEAA-809D-4F56-A841-AB09F33DB62C}"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6" name="Footer Placeholder 9"/>
          <p:cNvSpPr>
            <a:spLocks noGrp="1"/>
          </p:cNvSpPr>
          <p:nvPr>
            <p:ph type="ftr" sz="quarter" idx="11"/>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7" name="Slide Number Placeholder 21"/>
          <p:cNvSpPr>
            <a:spLocks noGrp="1"/>
          </p:cNvSpPr>
          <p:nvPr>
            <p:ph type="sldNum" sz="quarter" idx="12"/>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78705B51-FF4A-4661-A9B2-21C32BA62B7C}"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2243003828"/>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lstStyle>
            <a:lvl1pPr algn="ctr">
              <a:defRPr sz="4500" b="1" cap="none" baseline="0"/>
            </a:lvl1pPr>
            <a:extLst/>
          </a:lstStyle>
          <a:p>
            <a:r>
              <a:rPr lang="en-US"/>
              <a:t>Click to edit Master title style</a:t>
            </a:r>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extLst/>
          </a:lstStyle>
          <a:p>
            <a:pPr marL="0" marR="0" lvl="0" indent="0" algn="r" defTabSz="914400" rtl="0" eaLnBrk="1" fontAlgn="base" latinLnBrk="0" hangingPunct="1">
              <a:lnSpc>
                <a:spcPct val="100000"/>
              </a:lnSpc>
              <a:spcBef>
                <a:spcPct val="0"/>
              </a:spcBef>
              <a:spcAft>
                <a:spcPct val="0"/>
              </a:spcAft>
              <a:buClrTx/>
              <a:buSzTx/>
              <a:buFontTx/>
              <a:buNone/>
              <a:tabLst/>
              <a:defRPr/>
            </a:pPr>
            <a:fld id="{77994BA5-10CB-4643-9DF2-A52DF7850EDA}"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8" name="Footer Placeholder 7"/>
          <p:cNvSpPr>
            <a:spLocks noGrp="1"/>
          </p:cNvSpPr>
          <p:nvPr>
            <p:ph type="ftr" sz="quarter" idx="11"/>
          </p:nvPr>
        </p:nvSpPr>
        <p:spPr/>
        <p:txBody>
          <a:bodyPr/>
          <a:lstStyle>
            <a:lvl1pPr>
              <a:defRPr/>
            </a:lvl1pPr>
            <a:extLst/>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9" name="Slide Number Placeholder 8"/>
          <p:cNvSpPr>
            <a:spLocks noGrp="1"/>
          </p:cNvSpPr>
          <p:nvPr>
            <p:ph type="sldNum" sz="quarter" idx="12"/>
          </p:nvPr>
        </p:nvSpPr>
        <p:spPr/>
        <p:txBody>
          <a:bodyPr/>
          <a:lstStyle>
            <a:lvl1pPr>
              <a:defRPr/>
            </a:lvl1pPr>
            <a:extLst/>
          </a:lstStyle>
          <a:p>
            <a:pPr marL="0" marR="0" lvl="0" indent="0" algn="ctr" defTabSz="914400" rtl="0" eaLnBrk="1" fontAlgn="base" latinLnBrk="0" hangingPunct="1">
              <a:lnSpc>
                <a:spcPct val="100000"/>
              </a:lnSpc>
              <a:spcBef>
                <a:spcPct val="0"/>
              </a:spcBef>
              <a:spcAft>
                <a:spcPct val="0"/>
              </a:spcAft>
              <a:buClrTx/>
              <a:buSzTx/>
              <a:buFontTx/>
              <a:buNone/>
              <a:tabLst/>
              <a:defRPr/>
            </a:pPr>
            <a:fld id="{0027AC39-A489-4C33-BB33-C0E18F85AA63}"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1492758762"/>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lang="en-US"/>
              <a:t>Click to edit Master title style</a:t>
            </a:r>
          </a:p>
        </p:txBody>
      </p:sp>
      <p:sp>
        <p:nvSpPr>
          <p:cNvPr id="3" name="Date Placeholder 23"/>
          <p:cNvSpPr>
            <a:spLocks noGrp="1"/>
          </p:cNvSpPr>
          <p:nvPr>
            <p:ph type="dt" sz="half" idx="10"/>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3C1B37F1-B71E-494C-AD8C-F0FECCF578F5}"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4" name="Footer Placeholder 9"/>
          <p:cNvSpPr>
            <a:spLocks noGrp="1"/>
          </p:cNvSpPr>
          <p:nvPr>
            <p:ph type="ftr" sz="quarter" idx="11"/>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5" name="Slide Number Placeholder 21"/>
          <p:cNvSpPr>
            <a:spLocks noGrp="1"/>
          </p:cNvSpPr>
          <p:nvPr>
            <p:ph type="sldNum" sz="quarter" idx="12"/>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D45BD48F-71C7-4531-BA01-D9C1B022E5C0}"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233351262"/>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
        <p:nvSpPr>
          <p:cNvPr id="3" name="Rectangle 2"/>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
        <p:nvSpPr>
          <p:cNvPr id="4" name="Date Placeholder 1"/>
          <p:cNvSpPr>
            <a:spLocks noGrp="1"/>
          </p:cNvSpPr>
          <p:nvPr>
            <p:ph type="dt" sz="half" idx="10"/>
          </p:nvPr>
        </p:nvSpPr>
        <p:spPr/>
        <p:txBody>
          <a:bodyPr/>
          <a:lstStyle>
            <a:lvl1pPr>
              <a:defRPr/>
            </a:lvl1pPr>
            <a:extLst/>
          </a:lstStyle>
          <a:p>
            <a:pPr marL="0" marR="0" lvl="0" indent="0" algn="r" defTabSz="914400" rtl="0" eaLnBrk="1" fontAlgn="base" latinLnBrk="0" hangingPunct="1">
              <a:lnSpc>
                <a:spcPct val="100000"/>
              </a:lnSpc>
              <a:spcBef>
                <a:spcPct val="0"/>
              </a:spcBef>
              <a:spcAft>
                <a:spcPct val="0"/>
              </a:spcAft>
              <a:buClrTx/>
              <a:buSzTx/>
              <a:buFontTx/>
              <a:buNone/>
              <a:tabLst/>
              <a:defRPr/>
            </a:pPr>
            <a:fld id="{8FE38217-07EF-4481-A17E-6B879E094436}"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5" name="Footer Placeholder 2"/>
          <p:cNvSpPr>
            <a:spLocks noGrp="1"/>
          </p:cNvSpPr>
          <p:nvPr>
            <p:ph type="ftr" sz="quarter" idx="11"/>
          </p:nvPr>
        </p:nvSpPr>
        <p:spPr/>
        <p:txBody>
          <a:bodyPr/>
          <a:lstStyle>
            <a:lvl1pPr>
              <a:defRPr/>
            </a:lvl1pPr>
            <a:extLst/>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6" name="Slide Number Placeholder 3"/>
          <p:cNvSpPr>
            <a:spLocks noGrp="1"/>
          </p:cNvSpPr>
          <p:nvPr>
            <p:ph type="sldNum" sz="quarter" idx="12"/>
          </p:nvPr>
        </p:nvSpPr>
        <p:spPr/>
        <p:txBody>
          <a:bodyPr/>
          <a:lstStyle>
            <a:lvl1pPr>
              <a:defRPr/>
            </a:lvl1pPr>
            <a:extLst/>
          </a:lstStyle>
          <a:p>
            <a:pPr marL="0" marR="0" lvl="0" indent="0" algn="ctr" defTabSz="914400" rtl="0" eaLnBrk="1" fontAlgn="base" latinLnBrk="0" hangingPunct="1">
              <a:lnSpc>
                <a:spcPct val="100000"/>
              </a:lnSpc>
              <a:spcBef>
                <a:spcPct val="0"/>
              </a:spcBef>
              <a:spcAft>
                <a:spcPct val="0"/>
              </a:spcAft>
              <a:buClrTx/>
              <a:buSzTx/>
              <a:buFontTx/>
              <a:buNone/>
              <a:tabLst/>
              <a:defRPr/>
            </a:pPr>
            <a:fld id="{4649E9FE-F754-4D1C-9E9D-B9B6381F1E5A}"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2373878964"/>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en-US"/>
              <a:t>Click to edit Master title style</a:t>
            </a:r>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en-US"/>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extLst/>
          </a:lstStyle>
          <a:p>
            <a:pPr marL="0" marR="0" lvl="0" indent="0" algn="r" defTabSz="914400" rtl="0" eaLnBrk="1" fontAlgn="base" latinLnBrk="0" hangingPunct="1">
              <a:lnSpc>
                <a:spcPct val="100000"/>
              </a:lnSpc>
              <a:spcBef>
                <a:spcPct val="0"/>
              </a:spcBef>
              <a:spcAft>
                <a:spcPct val="0"/>
              </a:spcAft>
              <a:buClrTx/>
              <a:buSzTx/>
              <a:buFontTx/>
              <a:buNone/>
              <a:tabLst/>
              <a:defRPr/>
            </a:pPr>
            <a:fld id="{C04C4D15-03F9-4C29-AB90-F93664E7267A}"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6" name="Footer Placeholder 5"/>
          <p:cNvSpPr>
            <a:spLocks noGrp="1"/>
          </p:cNvSpPr>
          <p:nvPr>
            <p:ph type="ftr" sz="quarter" idx="11"/>
          </p:nvPr>
        </p:nvSpPr>
        <p:spPr/>
        <p:txBody>
          <a:bodyPr/>
          <a:lstStyle>
            <a:lvl1pPr>
              <a:defRPr/>
            </a:lvl1pPr>
            <a:extLst/>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7" name="Slide Number Placeholder 6"/>
          <p:cNvSpPr>
            <a:spLocks noGrp="1"/>
          </p:cNvSpPr>
          <p:nvPr>
            <p:ph type="sldNum" sz="quarter" idx="12"/>
          </p:nvPr>
        </p:nvSpPr>
        <p:spPr/>
        <p:txBody>
          <a:bodyPr/>
          <a:lstStyle>
            <a:lvl1pPr>
              <a:defRPr/>
            </a:lvl1pPr>
            <a:extLst/>
          </a:lstStyle>
          <a:p>
            <a:pPr marL="0" marR="0" lvl="0" indent="0" algn="ctr" defTabSz="914400" rtl="0" eaLnBrk="1" fontAlgn="base" latinLnBrk="0" hangingPunct="1">
              <a:lnSpc>
                <a:spcPct val="100000"/>
              </a:lnSpc>
              <a:spcBef>
                <a:spcPct val="0"/>
              </a:spcBef>
              <a:spcAft>
                <a:spcPct val="0"/>
              </a:spcAft>
              <a:buClrTx/>
              <a:buSzTx/>
              <a:buFontTx/>
              <a:buNone/>
              <a:tabLst/>
              <a:defRPr/>
            </a:pPr>
            <a:fld id="{2B55A13E-5E0B-472B-BC85-12DF5F79035E}"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1620574260"/>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p>
            <a:pPr marL="0" marR="0" lvl="0" indent="-283464" algn="l" defTabSz="914400" rtl="0" eaLnBrk="1" fontAlgn="base" latinLnBrk="0" hangingPunct="1">
              <a:lnSpc>
                <a:spcPts val="3000"/>
              </a:lnSpc>
              <a:spcBef>
                <a:spcPts val="600"/>
              </a:spcBef>
              <a:spcAft>
                <a:spcPct val="0"/>
              </a:spcAft>
              <a:buClr>
                <a:srgbClr val="C66951"/>
              </a:buClr>
              <a:buSzPct val="80000"/>
              <a:buFont typeface="Wingdings 2"/>
              <a:buNone/>
              <a:tabLst/>
              <a:defRPr/>
            </a:pPr>
            <a:endParaRPr kumimoji="0" lang="en-US" sz="3200" b="0" i="0" u="none" strike="noStrike" kern="1200" cap="none" spc="0" normalizeH="0" baseline="0" noProof="0">
              <a:ln>
                <a:noFill/>
              </a:ln>
              <a:solidFill>
                <a:prstClr val="black"/>
              </a:solidFill>
              <a:effectLst/>
              <a:uLnTx/>
              <a:uFillTx/>
              <a:latin typeface="Gill Sans MT"/>
              <a:ea typeface="+mn-ea"/>
              <a:cs typeface="+mn-cs"/>
            </a:endParaRPr>
          </a:p>
        </p:txBody>
      </p:sp>
      <p:sp>
        <p:nvSpPr>
          <p:cNvPr id="6" name="Flowchart: Process 5"/>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
        <p:nvSpPr>
          <p:cNvPr id="7" name="Flowchart: Process 6"/>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Gill Sans MT"/>
              <a:ea typeface="+mn-ea"/>
              <a:cs typeface="+mn-cs"/>
            </a:endParaRPr>
          </a:p>
        </p:txBody>
      </p:sp>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en-US"/>
              <a:t>Click to edit Master title style</a:t>
            </a: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en-US" noProof="0"/>
              <a:t>Click icon to add picture</a:t>
            </a:r>
            <a:endParaRPr lang="en-US" noProof="0"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en-US"/>
              <a:t>Click to edit Master text styles</a:t>
            </a:r>
          </a:p>
        </p:txBody>
      </p:sp>
      <p:sp>
        <p:nvSpPr>
          <p:cNvPr id="8" name="Date Placeholder 4"/>
          <p:cNvSpPr>
            <a:spLocks noGrp="1"/>
          </p:cNvSpPr>
          <p:nvPr>
            <p:ph type="dt" sz="half" idx="10"/>
          </p:nvPr>
        </p:nvSpPr>
        <p:spPr/>
        <p:txBody>
          <a:bodyPr/>
          <a:lstStyle>
            <a:lvl1pPr>
              <a:defRPr/>
            </a:lvl1pPr>
            <a:extLst/>
          </a:lstStyle>
          <a:p>
            <a:pPr marL="0" marR="0" lvl="0" indent="0" algn="r" defTabSz="914400" rtl="0" eaLnBrk="1" fontAlgn="base" latinLnBrk="0" hangingPunct="1">
              <a:lnSpc>
                <a:spcPct val="100000"/>
              </a:lnSpc>
              <a:spcBef>
                <a:spcPct val="0"/>
              </a:spcBef>
              <a:spcAft>
                <a:spcPct val="0"/>
              </a:spcAft>
              <a:buClrTx/>
              <a:buSzTx/>
              <a:buFontTx/>
              <a:buNone/>
              <a:tabLst/>
              <a:defRPr/>
            </a:pPr>
            <a:fld id="{6621CAD4-0CFD-480B-BD28-0A4F343ED4F5}"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9" name="Footer Placeholder 5"/>
          <p:cNvSpPr>
            <a:spLocks noGrp="1"/>
          </p:cNvSpPr>
          <p:nvPr>
            <p:ph type="ftr" sz="quarter" idx="11"/>
          </p:nvPr>
        </p:nvSpPr>
        <p:spPr/>
        <p:txBody>
          <a:bodyPr/>
          <a:lstStyle>
            <a:lvl1pPr>
              <a:defRPr/>
            </a:lvl1pPr>
            <a:extLst/>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10" name="Slide Number Placeholder 6"/>
          <p:cNvSpPr>
            <a:spLocks noGrp="1"/>
          </p:cNvSpPr>
          <p:nvPr>
            <p:ph type="sldNum" sz="quarter" idx="12"/>
          </p:nvPr>
        </p:nvSpPr>
        <p:spPr/>
        <p:txBody>
          <a:bodyPr/>
          <a:lstStyle>
            <a:lvl1pPr>
              <a:defRPr/>
            </a:lvl1pPr>
            <a:extLst/>
          </a:lstStyle>
          <a:p>
            <a:pPr marL="0" marR="0" lvl="0" indent="0" algn="ctr" defTabSz="914400" rtl="0" eaLnBrk="1" fontAlgn="base" latinLnBrk="0" hangingPunct="1">
              <a:lnSpc>
                <a:spcPct val="100000"/>
              </a:lnSpc>
              <a:spcBef>
                <a:spcPct val="0"/>
              </a:spcBef>
              <a:spcAft>
                <a:spcPct val="0"/>
              </a:spcAft>
              <a:buClrTx/>
              <a:buSzTx/>
              <a:buFontTx/>
              <a:buNone/>
              <a:tabLst/>
              <a:defRPr/>
            </a:pPr>
            <a:fld id="{064B52E1-B793-471C-9FCF-EAB50AF710DD}"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2201015969"/>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3"/>
          <p:cNvSpPr>
            <a:spLocks noGrp="1"/>
          </p:cNvSpPr>
          <p:nvPr>
            <p:ph type="dt" sz="half" idx="10"/>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58437ACD-8316-4347-9CCA-0CB296DF2B39}"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5" name="Footer Placeholder 9"/>
          <p:cNvSpPr>
            <a:spLocks noGrp="1"/>
          </p:cNvSpPr>
          <p:nvPr>
            <p:ph type="ftr" sz="quarter" idx="11"/>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6" name="Slide Number Placeholder 21"/>
          <p:cNvSpPr>
            <a:spLocks noGrp="1"/>
          </p:cNvSpPr>
          <p:nvPr>
            <p:ph type="sldNum" sz="quarter" idx="12"/>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B75D301C-D461-493F-BCC9-FF37C9A25AE1}"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38728525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143000" y="274640"/>
            <a:ext cx="55626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3"/>
          <p:cNvSpPr>
            <a:spLocks noGrp="1"/>
          </p:cNvSpPr>
          <p:nvPr>
            <p:ph type="dt" sz="half" idx="10"/>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47CC1A3B-A086-4C32-8551-55BB5AACB9E3}"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5" name="Footer Placeholder 9"/>
          <p:cNvSpPr>
            <a:spLocks noGrp="1"/>
          </p:cNvSpPr>
          <p:nvPr>
            <p:ph type="ftr" sz="quarter" idx="11"/>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6" name="Slide Number Placeholder 21"/>
          <p:cNvSpPr>
            <a:spLocks noGrp="1"/>
          </p:cNvSpPr>
          <p:nvPr>
            <p:ph type="sldNum" sz="quarter" idx="12"/>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E5C85410-AF42-4108-8539-5A9FFA2F9AE7}"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29341414"/>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143000" y="274640"/>
            <a:ext cx="55626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3"/>
          <p:cNvSpPr>
            <a:spLocks noGrp="1"/>
          </p:cNvSpPr>
          <p:nvPr>
            <p:ph type="dt" sz="half" idx="10"/>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47CC1A3B-A086-4C32-8551-55BB5AACB9E3}"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5" name="Footer Placeholder 9"/>
          <p:cNvSpPr>
            <a:spLocks noGrp="1"/>
          </p:cNvSpPr>
          <p:nvPr>
            <p:ph type="ftr" sz="quarter" idx="11"/>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6" name="Slide Number Placeholder 21"/>
          <p:cNvSpPr>
            <a:spLocks noGrp="1"/>
          </p:cNvSpPr>
          <p:nvPr>
            <p:ph type="sldNum" sz="quarter" idx="12"/>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E5C85410-AF42-4108-8539-5A9FFA2F9AE7}"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2090023653"/>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Oval 3"/>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ill Sans MT"/>
              <a:ea typeface="+mn-ea"/>
              <a:cs typeface="+mn-cs"/>
            </a:endParaRPr>
          </a:p>
        </p:txBody>
      </p:sp>
      <p:sp>
        <p:nvSpPr>
          <p:cNvPr id="5" name="Oval 4"/>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ill Sans MT"/>
              <a:ea typeface="+mn-ea"/>
              <a:cs typeface="+mn-cs"/>
            </a:endParaRPr>
          </a:p>
        </p:txBody>
      </p:sp>
      <p:sp>
        <p:nvSpPr>
          <p:cNvPr id="14" name="Title 13"/>
          <p:cNvSpPr>
            <a:spLocks noGrp="1"/>
          </p:cNvSpPr>
          <p:nvPr>
            <p:ph type="ctrTitle"/>
          </p:nvPr>
        </p:nvSpPr>
        <p:spPr>
          <a:xfrm>
            <a:off x="1432560" y="359898"/>
            <a:ext cx="7406640" cy="1472184"/>
          </a:xfrm>
        </p:spPr>
        <p:txBody>
          <a:bodyPr anchor="b"/>
          <a:lstStyle>
            <a:lvl1pPr algn="l">
              <a:defRPr/>
            </a:lvl1pPr>
            <a:extLst/>
          </a:lstStyle>
          <a:p>
            <a:r>
              <a:rPr lang="en-US"/>
              <a:t>Click to edit Master title style</a:t>
            </a:r>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a:t>Click to edit Master subtitle style</a:t>
            </a:r>
          </a:p>
        </p:txBody>
      </p:sp>
      <p:sp>
        <p:nvSpPr>
          <p:cNvPr id="6" name="Date Placeholder 6"/>
          <p:cNvSpPr>
            <a:spLocks noGrp="1"/>
          </p:cNvSpPr>
          <p:nvPr>
            <p:ph type="dt" sz="half" idx="10"/>
          </p:nvPr>
        </p:nvSpPr>
        <p:spPr/>
        <p:txBody>
          <a:bodyPr/>
          <a:lstStyle>
            <a:lvl1pPr>
              <a:defRPr/>
            </a:lvl1pPr>
            <a:extLst/>
          </a:lstStyle>
          <a:p>
            <a:pPr marL="0" marR="0" lvl="0" indent="0" algn="r" defTabSz="914400" rtl="0" eaLnBrk="1" fontAlgn="base" latinLnBrk="0" hangingPunct="1">
              <a:lnSpc>
                <a:spcPct val="100000"/>
              </a:lnSpc>
              <a:spcBef>
                <a:spcPct val="0"/>
              </a:spcBef>
              <a:spcAft>
                <a:spcPct val="0"/>
              </a:spcAft>
              <a:buClrTx/>
              <a:buSzTx/>
              <a:buFontTx/>
              <a:buNone/>
              <a:tabLst/>
              <a:defRPr/>
            </a:pPr>
            <a:fld id="{622344C5-2EFC-4D9E-A969-D9BC465022DE}"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7" name="Footer Placeholder 19"/>
          <p:cNvSpPr>
            <a:spLocks noGrp="1"/>
          </p:cNvSpPr>
          <p:nvPr>
            <p:ph type="ftr" sz="quarter" idx="11"/>
          </p:nvPr>
        </p:nvSpPr>
        <p:spPr/>
        <p:txBody>
          <a:bodyPr/>
          <a:lstStyle>
            <a:lvl1pPr>
              <a:defRPr/>
            </a:lvl1pPr>
            <a:extLst/>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8" name="Slide Number Placeholder 9"/>
          <p:cNvSpPr>
            <a:spLocks noGrp="1"/>
          </p:cNvSpPr>
          <p:nvPr>
            <p:ph type="sldNum" sz="quarter" idx="12"/>
          </p:nvPr>
        </p:nvSpPr>
        <p:spPr/>
        <p:txBody>
          <a:bodyPr/>
          <a:lstStyle>
            <a:lvl1pPr>
              <a:defRPr/>
            </a:lvl1pPr>
            <a:extLst/>
          </a:lstStyle>
          <a:p>
            <a:pPr marL="0" marR="0" lvl="0" indent="0" algn="ctr" defTabSz="914400" rtl="0" eaLnBrk="1" fontAlgn="base" latinLnBrk="0" hangingPunct="1">
              <a:lnSpc>
                <a:spcPct val="100000"/>
              </a:lnSpc>
              <a:spcBef>
                <a:spcPct val="0"/>
              </a:spcBef>
              <a:spcAft>
                <a:spcPct val="0"/>
              </a:spcAft>
              <a:buClrTx/>
              <a:buSzTx/>
              <a:buFontTx/>
              <a:buNone/>
              <a:tabLst/>
              <a:defRPr/>
            </a:pPr>
            <a:fld id="{6D4F9D5F-D54D-454E-BAFF-9F33223328A9}"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3544849664"/>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3"/>
          <p:cNvSpPr>
            <a:spLocks noGrp="1"/>
          </p:cNvSpPr>
          <p:nvPr>
            <p:ph type="dt" sz="half" idx="10"/>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7E8982A1-CC76-417A-B5A7-57C6DB47E98F}"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5" name="Footer Placeholder 9"/>
          <p:cNvSpPr>
            <a:spLocks noGrp="1"/>
          </p:cNvSpPr>
          <p:nvPr>
            <p:ph type="ftr" sz="quarter" idx="11"/>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6" name="Slide Number Placeholder 21"/>
          <p:cNvSpPr>
            <a:spLocks noGrp="1"/>
          </p:cNvSpPr>
          <p:nvPr>
            <p:ph type="sldNum" sz="quarter" idx="12"/>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D5DE9934-523D-4CEB-93D8-2117ED7E647C}"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1791858570"/>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
        <p:nvSpPr>
          <p:cNvPr id="5" name="Rectangle 4"/>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
        <p:nvSpPr>
          <p:cNvPr id="6" name="Oval 5"/>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ill Sans MT"/>
              <a:ea typeface="+mn-ea"/>
              <a:cs typeface="+mn-cs"/>
            </a:endParaRPr>
          </a:p>
        </p:txBody>
      </p:sp>
      <p:sp>
        <p:nvSpPr>
          <p:cNvPr id="7" name="Oval 6"/>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ill Sans MT"/>
              <a:ea typeface="+mn-ea"/>
              <a:cs typeface="+mn-cs"/>
            </a:endParaRPr>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en-US"/>
              <a:t>Click to edit Master title style</a:t>
            </a:r>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a:t>Click to edit Master text styles</a:t>
            </a:r>
          </a:p>
        </p:txBody>
      </p:sp>
      <p:sp>
        <p:nvSpPr>
          <p:cNvPr id="8" name="Date Placeholder 3"/>
          <p:cNvSpPr>
            <a:spLocks noGrp="1"/>
          </p:cNvSpPr>
          <p:nvPr>
            <p:ph type="dt" sz="half" idx="10"/>
          </p:nvPr>
        </p:nvSpPr>
        <p:spPr/>
        <p:txBody>
          <a:bodyPr/>
          <a:lstStyle>
            <a:lvl1pPr>
              <a:defRPr/>
            </a:lvl1pPr>
            <a:extLst/>
          </a:lstStyle>
          <a:p>
            <a:pPr marL="0" marR="0" lvl="0" indent="0" algn="r" defTabSz="914400" rtl="0" eaLnBrk="1" fontAlgn="base" latinLnBrk="0" hangingPunct="1">
              <a:lnSpc>
                <a:spcPct val="100000"/>
              </a:lnSpc>
              <a:spcBef>
                <a:spcPct val="0"/>
              </a:spcBef>
              <a:spcAft>
                <a:spcPct val="0"/>
              </a:spcAft>
              <a:buClrTx/>
              <a:buSzTx/>
              <a:buFontTx/>
              <a:buNone/>
              <a:tabLst/>
              <a:defRPr/>
            </a:pPr>
            <a:fld id="{3816B9D2-8145-48A3-B385-545C40651A6D}"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9" name="Footer Placeholder 4"/>
          <p:cNvSpPr>
            <a:spLocks noGrp="1"/>
          </p:cNvSpPr>
          <p:nvPr>
            <p:ph type="ftr" sz="quarter" idx="11"/>
          </p:nvPr>
        </p:nvSpPr>
        <p:spPr/>
        <p:txBody>
          <a:bodyPr/>
          <a:lstStyle>
            <a:lvl1pPr>
              <a:defRPr/>
            </a:lvl1pPr>
            <a:extLst/>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10" name="Slide Number Placeholder 5"/>
          <p:cNvSpPr>
            <a:spLocks noGrp="1"/>
          </p:cNvSpPr>
          <p:nvPr>
            <p:ph type="sldNum" sz="quarter" idx="12"/>
          </p:nvPr>
        </p:nvSpPr>
        <p:spPr/>
        <p:txBody>
          <a:bodyPr/>
          <a:lstStyle>
            <a:lvl1pPr>
              <a:defRPr/>
            </a:lvl1pPr>
            <a:extLst/>
          </a:lstStyle>
          <a:p>
            <a:pPr marL="0" marR="0" lvl="0" indent="0" algn="ctr" defTabSz="914400" rtl="0" eaLnBrk="1" fontAlgn="base" latinLnBrk="0" hangingPunct="1">
              <a:lnSpc>
                <a:spcPct val="100000"/>
              </a:lnSpc>
              <a:spcBef>
                <a:spcPct val="0"/>
              </a:spcBef>
              <a:spcAft>
                <a:spcPct val="0"/>
              </a:spcAft>
              <a:buClrTx/>
              <a:buSzTx/>
              <a:buFontTx/>
              <a:buNone/>
              <a:tabLst/>
              <a:defRPr/>
            </a:pPr>
            <a:fld id="{4CFB0573-0FC4-4AEA-A371-DFDC66D1B7BC}"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2251844261"/>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lang="en-US"/>
              <a:t>Click to edit Master title style</a:t>
            </a:r>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23"/>
          <p:cNvSpPr>
            <a:spLocks noGrp="1"/>
          </p:cNvSpPr>
          <p:nvPr>
            <p:ph type="dt" sz="half" idx="10"/>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851CCEAA-809D-4F56-A841-AB09F33DB62C}"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6" name="Footer Placeholder 9"/>
          <p:cNvSpPr>
            <a:spLocks noGrp="1"/>
          </p:cNvSpPr>
          <p:nvPr>
            <p:ph type="ftr" sz="quarter" idx="11"/>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7" name="Slide Number Placeholder 21"/>
          <p:cNvSpPr>
            <a:spLocks noGrp="1"/>
          </p:cNvSpPr>
          <p:nvPr>
            <p:ph type="sldNum" sz="quarter" idx="12"/>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78705B51-FF4A-4661-A9B2-21C32BA62B7C}"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2148106274"/>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lstStyle>
            <a:lvl1pPr algn="ctr">
              <a:defRPr sz="4500" b="1" cap="none" baseline="0"/>
            </a:lvl1pPr>
            <a:extLst/>
          </a:lstStyle>
          <a:p>
            <a:r>
              <a:rPr lang="en-US"/>
              <a:t>Click to edit Master title style</a:t>
            </a:r>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extLst/>
          </a:lstStyle>
          <a:p>
            <a:pPr marL="0" marR="0" lvl="0" indent="0" algn="r" defTabSz="914400" rtl="0" eaLnBrk="1" fontAlgn="base" latinLnBrk="0" hangingPunct="1">
              <a:lnSpc>
                <a:spcPct val="100000"/>
              </a:lnSpc>
              <a:spcBef>
                <a:spcPct val="0"/>
              </a:spcBef>
              <a:spcAft>
                <a:spcPct val="0"/>
              </a:spcAft>
              <a:buClrTx/>
              <a:buSzTx/>
              <a:buFontTx/>
              <a:buNone/>
              <a:tabLst/>
              <a:defRPr/>
            </a:pPr>
            <a:fld id="{77994BA5-10CB-4643-9DF2-A52DF7850EDA}"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8" name="Footer Placeholder 7"/>
          <p:cNvSpPr>
            <a:spLocks noGrp="1"/>
          </p:cNvSpPr>
          <p:nvPr>
            <p:ph type="ftr" sz="quarter" idx="11"/>
          </p:nvPr>
        </p:nvSpPr>
        <p:spPr/>
        <p:txBody>
          <a:bodyPr/>
          <a:lstStyle>
            <a:lvl1pPr>
              <a:defRPr/>
            </a:lvl1pPr>
            <a:extLst/>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9" name="Slide Number Placeholder 8"/>
          <p:cNvSpPr>
            <a:spLocks noGrp="1"/>
          </p:cNvSpPr>
          <p:nvPr>
            <p:ph type="sldNum" sz="quarter" idx="12"/>
          </p:nvPr>
        </p:nvSpPr>
        <p:spPr/>
        <p:txBody>
          <a:bodyPr/>
          <a:lstStyle>
            <a:lvl1pPr>
              <a:defRPr/>
            </a:lvl1pPr>
            <a:extLst/>
          </a:lstStyle>
          <a:p>
            <a:pPr marL="0" marR="0" lvl="0" indent="0" algn="ctr" defTabSz="914400" rtl="0" eaLnBrk="1" fontAlgn="base" latinLnBrk="0" hangingPunct="1">
              <a:lnSpc>
                <a:spcPct val="100000"/>
              </a:lnSpc>
              <a:spcBef>
                <a:spcPct val="0"/>
              </a:spcBef>
              <a:spcAft>
                <a:spcPct val="0"/>
              </a:spcAft>
              <a:buClrTx/>
              <a:buSzTx/>
              <a:buFontTx/>
              <a:buNone/>
              <a:tabLst/>
              <a:defRPr/>
            </a:pPr>
            <a:fld id="{0027AC39-A489-4C33-BB33-C0E18F85AA63}"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716701488"/>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lang="en-US"/>
              <a:t>Click to edit Master title style</a:t>
            </a:r>
          </a:p>
        </p:txBody>
      </p:sp>
      <p:sp>
        <p:nvSpPr>
          <p:cNvPr id="3" name="Date Placeholder 23"/>
          <p:cNvSpPr>
            <a:spLocks noGrp="1"/>
          </p:cNvSpPr>
          <p:nvPr>
            <p:ph type="dt" sz="half" idx="10"/>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3C1B37F1-B71E-494C-AD8C-F0FECCF578F5}"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4" name="Footer Placeholder 9"/>
          <p:cNvSpPr>
            <a:spLocks noGrp="1"/>
          </p:cNvSpPr>
          <p:nvPr>
            <p:ph type="ftr" sz="quarter" idx="11"/>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5" name="Slide Number Placeholder 21"/>
          <p:cNvSpPr>
            <a:spLocks noGrp="1"/>
          </p:cNvSpPr>
          <p:nvPr>
            <p:ph type="sldNum" sz="quarter" idx="12"/>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D45BD48F-71C7-4531-BA01-D9C1B022E5C0}"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98276255"/>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
        <p:nvSpPr>
          <p:cNvPr id="3" name="Rectangle 2"/>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
        <p:nvSpPr>
          <p:cNvPr id="4" name="Date Placeholder 1"/>
          <p:cNvSpPr>
            <a:spLocks noGrp="1"/>
          </p:cNvSpPr>
          <p:nvPr>
            <p:ph type="dt" sz="half" idx="10"/>
          </p:nvPr>
        </p:nvSpPr>
        <p:spPr/>
        <p:txBody>
          <a:bodyPr/>
          <a:lstStyle>
            <a:lvl1pPr>
              <a:defRPr/>
            </a:lvl1pPr>
            <a:extLst/>
          </a:lstStyle>
          <a:p>
            <a:pPr marL="0" marR="0" lvl="0" indent="0" algn="r" defTabSz="914400" rtl="0" eaLnBrk="1" fontAlgn="base" latinLnBrk="0" hangingPunct="1">
              <a:lnSpc>
                <a:spcPct val="100000"/>
              </a:lnSpc>
              <a:spcBef>
                <a:spcPct val="0"/>
              </a:spcBef>
              <a:spcAft>
                <a:spcPct val="0"/>
              </a:spcAft>
              <a:buClrTx/>
              <a:buSzTx/>
              <a:buFontTx/>
              <a:buNone/>
              <a:tabLst/>
              <a:defRPr/>
            </a:pPr>
            <a:fld id="{8FE38217-07EF-4481-A17E-6B879E094436}"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5" name="Footer Placeholder 2"/>
          <p:cNvSpPr>
            <a:spLocks noGrp="1"/>
          </p:cNvSpPr>
          <p:nvPr>
            <p:ph type="ftr" sz="quarter" idx="11"/>
          </p:nvPr>
        </p:nvSpPr>
        <p:spPr/>
        <p:txBody>
          <a:bodyPr/>
          <a:lstStyle>
            <a:lvl1pPr>
              <a:defRPr/>
            </a:lvl1pPr>
            <a:extLst/>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6" name="Slide Number Placeholder 3"/>
          <p:cNvSpPr>
            <a:spLocks noGrp="1"/>
          </p:cNvSpPr>
          <p:nvPr>
            <p:ph type="sldNum" sz="quarter" idx="12"/>
          </p:nvPr>
        </p:nvSpPr>
        <p:spPr/>
        <p:txBody>
          <a:bodyPr/>
          <a:lstStyle>
            <a:lvl1pPr>
              <a:defRPr/>
            </a:lvl1pPr>
            <a:extLst/>
          </a:lstStyle>
          <a:p>
            <a:pPr marL="0" marR="0" lvl="0" indent="0" algn="ctr" defTabSz="914400" rtl="0" eaLnBrk="1" fontAlgn="base" latinLnBrk="0" hangingPunct="1">
              <a:lnSpc>
                <a:spcPct val="100000"/>
              </a:lnSpc>
              <a:spcBef>
                <a:spcPct val="0"/>
              </a:spcBef>
              <a:spcAft>
                <a:spcPct val="0"/>
              </a:spcAft>
              <a:buClrTx/>
              <a:buSzTx/>
              <a:buFontTx/>
              <a:buNone/>
              <a:tabLst/>
              <a:defRPr/>
            </a:pPr>
            <a:fld id="{4649E9FE-F754-4D1C-9E9D-B9B6381F1E5A}"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2366693429"/>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en-US"/>
              <a:t>Click to edit Master title style</a:t>
            </a:r>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en-US"/>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extLst/>
          </a:lstStyle>
          <a:p>
            <a:pPr marL="0" marR="0" lvl="0" indent="0" algn="r" defTabSz="914400" rtl="0" eaLnBrk="1" fontAlgn="base" latinLnBrk="0" hangingPunct="1">
              <a:lnSpc>
                <a:spcPct val="100000"/>
              </a:lnSpc>
              <a:spcBef>
                <a:spcPct val="0"/>
              </a:spcBef>
              <a:spcAft>
                <a:spcPct val="0"/>
              </a:spcAft>
              <a:buClrTx/>
              <a:buSzTx/>
              <a:buFontTx/>
              <a:buNone/>
              <a:tabLst/>
              <a:defRPr/>
            </a:pPr>
            <a:fld id="{C04C4D15-03F9-4C29-AB90-F93664E7267A}"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6" name="Footer Placeholder 5"/>
          <p:cNvSpPr>
            <a:spLocks noGrp="1"/>
          </p:cNvSpPr>
          <p:nvPr>
            <p:ph type="ftr" sz="quarter" idx="11"/>
          </p:nvPr>
        </p:nvSpPr>
        <p:spPr/>
        <p:txBody>
          <a:bodyPr/>
          <a:lstStyle>
            <a:lvl1pPr>
              <a:defRPr/>
            </a:lvl1pPr>
            <a:extLst/>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7" name="Slide Number Placeholder 6"/>
          <p:cNvSpPr>
            <a:spLocks noGrp="1"/>
          </p:cNvSpPr>
          <p:nvPr>
            <p:ph type="sldNum" sz="quarter" idx="12"/>
          </p:nvPr>
        </p:nvSpPr>
        <p:spPr/>
        <p:txBody>
          <a:bodyPr/>
          <a:lstStyle>
            <a:lvl1pPr>
              <a:defRPr/>
            </a:lvl1pPr>
            <a:extLst/>
          </a:lstStyle>
          <a:p>
            <a:pPr marL="0" marR="0" lvl="0" indent="0" algn="ctr" defTabSz="914400" rtl="0" eaLnBrk="1" fontAlgn="base" latinLnBrk="0" hangingPunct="1">
              <a:lnSpc>
                <a:spcPct val="100000"/>
              </a:lnSpc>
              <a:spcBef>
                <a:spcPct val="0"/>
              </a:spcBef>
              <a:spcAft>
                <a:spcPct val="0"/>
              </a:spcAft>
              <a:buClrTx/>
              <a:buSzTx/>
              <a:buFontTx/>
              <a:buNone/>
              <a:tabLst/>
              <a:defRPr/>
            </a:pPr>
            <a:fld id="{2B55A13E-5E0B-472B-BC85-12DF5F79035E}"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639726437"/>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p>
            <a:pPr marL="0" marR="0" lvl="0" indent="-283464" algn="l" defTabSz="914400" rtl="0" eaLnBrk="1" fontAlgn="base" latinLnBrk="0" hangingPunct="1">
              <a:lnSpc>
                <a:spcPts val="3000"/>
              </a:lnSpc>
              <a:spcBef>
                <a:spcPts val="600"/>
              </a:spcBef>
              <a:spcAft>
                <a:spcPct val="0"/>
              </a:spcAft>
              <a:buClr>
                <a:srgbClr val="C66951"/>
              </a:buClr>
              <a:buSzPct val="80000"/>
              <a:buFont typeface="Wingdings 2"/>
              <a:buNone/>
              <a:tabLst/>
              <a:defRPr/>
            </a:pPr>
            <a:endParaRPr kumimoji="0" lang="en-US" sz="3200" b="0" i="0" u="none" strike="noStrike" kern="1200" cap="none" spc="0" normalizeH="0" baseline="0" noProof="0">
              <a:ln>
                <a:noFill/>
              </a:ln>
              <a:solidFill>
                <a:prstClr val="black"/>
              </a:solidFill>
              <a:effectLst/>
              <a:uLnTx/>
              <a:uFillTx/>
              <a:latin typeface="Gill Sans MT"/>
              <a:ea typeface="+mn-ea"/>
              <a:cs typeface="+mn-cs"/>
            </a:endParaRPr>
          </a:p>
        </p:txBody>
      </p:sp>
      <p:sp>
        <p:nvSpPr>
          <p:cNvPr id="6" name="Flowchart: Process 5"/>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
        <p:nvSpPr>
          <p:cNvPr id="7" name="Flowchart: Process 6"/>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Gill Sans MT"/>
              <a:ea typeface="+mn-ea"/>
              <a:cs typeface="+mn-cs"/>
            </a:endParaRPr>
          </a:p>
        </p:txBody>
      </p:sp>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en-US"/>
              <a:t>Click to edit Master title style</a:t>
            </a: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en-US" noProof="0"/>
              <a:t>Click icon to add picture</a:t>
            </a:r>
            <a:endParaRPr lang="en-US" noProof="0"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en-US"/>
              <a:t>Click to edit Master text styles</a:t>
            </a:r>
          </a:p>
        </p:txBody>
      </p:sp>
      <p:sp>
        <p:nvSpPr>
          <p:cNvPr id="8" name="Date Placeholder 4"/>
          <p:cNvSpPr>
            <a:spLocks noGrp="1"/>
          </p:cNvSpPr>
          <p:nvPr>
            <p:ph type="dt" sz="half" idx="10"/>
          </p:nvPr>
        </p:nvSpPr>
        <p:spPr/>
        <p:txBody>
          <a:bodyPr/>
          <a:lstStyle>
            <a:lvl1pPr>
              <a:defRPr/>
            </a:lvl1pPr>
            <a:extLst/>
          </a:lstStyle>
          <a:p>
            <a:pPr marL="0" marR="0" lvl="0" indent="0" algn="r" defTabSz="914400" rtl="0" eaLnBrk="1" fontAlgn="base" latinLnBrk="0" hangingPunct="1">
              <a:lnSpc>
                <a:spcPct val="100000"/>
              </a:lnSpc>
              <a:spcBef>
                <a:spcPct val="0"/>
              </a:spcBef>
              <a:spcAft>
                <a:spcPct val="0"/>
              </a:spcAft>
              <a:buClrTx/>
              <a:buSzTx/>
              <a:buFontTx/>
              <a:buNone/>
              <a:tabLst/>
              <a:defRPr/>
            </a:pPr>
            <a:fld id="{6621CAD4-0CFD-480B-BD28-0A4F343ED4F5}"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9" name="Footer Placeholder 5"/>
          <p:cNvSpPr>
            <a:spLocks noGrp="1"/>
          </p:cNvSpPr>
          <p:nvPr>
            <p:ph type="ftr" sz="quarter" idx="11"/>
          </p:nvPr>
        </p:nvSpPr>
        <p:spPr/>
        <p:txBody>
          <a:bodyPr/>
          <a:lstStyle>
            <a:lvl1pPr>
              <a:defRPr/>
            </a:lvl1pPr>
            <a:extLst/>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10" name="Slide Number Placeholder 6"/>
          <p:cNvSpPr>
            <a:spLocks noGrp="1"/>
          </p:cNvSpPr>
          <p:nvPr>
            <p:ph type="sldNum" sz="quarter" idx="12"/>
          </p:nvPr>
        </p:nvSpPr>
        <p:spPr/>
        <p:txBody>
          <a:bodyPr/>
          <a:lstStyle>
            <a:lvl1pPr>
              <a:defRPr/>
            </a:lvl1pPr>
            <a:extLst/>
          </a:lstStyle>
          <a:p>
            <a:pPr marL="0" marR="0" lvl="0" indent="0" algn="ctr" defTabSz="914400" rtl="0" eaLnBrk="1" fontAlgn="base" latinLnBrk="0" hangingPunct="1">
              <a:lnSpc>
                <a:spcPct val="100000"/>
              </a:lnSpc>
              <a:spcBef>
                <a:spcPct val="0"/>
              </a:spcBef>
              <a:spcAft>
                <a:spcPct val="0"/>
              </a:spcAft>
              <a:buClrTx/>
              <a:buSzTx/>
              <a:buFontTx/>
              <a:buNone/>
              <a:tabLst/>
              <a:defRPr/>
            </a:pPr>
            <a:fld id="{064B52E1-B793-471C-9FCF-EAB50AF710DD}"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14094351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Oval 3"/>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ill Sans MT"/>
              <a:ea typeface="+mn-ea"/>
              <a:cs typeface="+mn-cs"/>
            </a:endParaRPr>
          </a:p>
        </p:txBody>
      </p:sp>
      <p:sp>
        <p:nvSpPr>
          <p:cNvPr id="5" name="Oval 4"/>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ill Sans MT"/>
              <a:ea typeface="+mn-ea"/>
              <a:cs typeface="+mn-cs"/>
            </a:endParaRPr>
          </a:p>
        </p:txBody>
      </p:sp>
      <p:sp>
        <p:nvSpPr>
          <p:cNvPr id="14" name="Title 13"/>
          <p:cNvSpPr>
            <a:spLocks noGrp="1"/>
          </p:cNvSpPr>
          <p:nvPr>
            <p:ph type="ctrTitle"/>
          </p:nvPr>
        </p:nvSpPr>
        <p:spPr>
          <a:xfrm>
            <a:off x="1432560" y="359898"/>
            <a:ext cx="7406640" cy="1472184"/>
          </a:xfrm>
        </p:spPr>
        <p:txBody>
          <a:bodyPr anchor="b"/>
          <a:lstStyle>
            <a:lvl1pPr algn="l">
              <a:defRPr/>
            </a:lvl1pPr>
            <a:extLst/>
          </a:lstStyle>
          <a:p>
            <a:r>
              <a:rPr lang="en-US"/>
              <a:t>Click to edit Master title style</a:t>
            </a:r>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a:t>Click to edit Master subtitle style</a:t>
            </a:r>
          </a:p>
        </p:txBody>
      </p:sp>
      <p:sp>
        <p:nvSpPr>
          <p:cNvPr id="6" name="Date Placeholder 6"/>
          <p:cNvSpPr>
            <a:spLocks noGrp="1"/>
          </p:cNvSpPr>
          <p:nvPr>
            <p:ph type="dt" sz="half" idx="10"/>
          </p:nvPr>
        </p:nvSpPr>
        <p:spPr/>
        <p:txBody>
          <a:bodyPr/>
          <a:lstStyle>
            <a:lvl1pPr>
              <a:defRPr/>
            </a:lvl1pPr>
            <a:extLst/>
          </a:lstStyle>
          <a:p>
            <a:pPr marL="0" marR="0" lvl="0" indent="0" algn="r" defTabSz="914400" rtl="0" eaLnBrk="1" fontAlgn="base" latinLnBrk="0" hangingPunct="1">
              <a:lnSpc>
                <a:spcPct val="100000"/>
              </a:lnSpc>
              <a:spcBef>
                <a:spcPct val="0"/>
              </a:spcBef>
              <a:spcAft>
                <a:spcPct val="0"/>
              </a:spcAft>
              <a:buClrTx/>
              <a:buSzTx/>
              <a:buFontTx/>
              <a:buNone/>
              <a:tabLst/>
              <a:defRPr/>
            </a:pPr>
            <a:fld id="{622344C5-2EFC-4D9E-A969-D9BC465022DE}"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7" name="Footer Placeholder 19"/>
          <p:cNvSpPr>
            <a:spLocks noGrp="1"/>
          </p:cNvSpPr>
          <p:nvPr>
            <p:ph type="ftr" sz="quarter" idx="11"/>
          </p:nvPr>
        </p:nvSpPr>
        <p:spPr/>
        <p:txBody>
          <a:bodyPr/>
          <a:lstStyle>
            <a:lvl1pPr>
              <a:defRPr/>
            </a:lvl1pPr>
            <a:extLst/>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8" name="Slide Number Placeholder 9"/>
          <p:cNvSpPr>
            <a:spLocks noGrp="1"/>
          </p:cNvSpPr>
          <p:nvPr>
            <p:ph type="sldNum" sz="quarter" idx="12"/>
          </p:nvPr>
        </p:nvSpPr>
        <p:spPr/>
        <p:txBody>
          <a:bodyPr/>
          <a:lstStyle>
            <a:lvl1pPr>
              <a:defRPr/>
            </a:lvl1pPr>
            <a:extLst/>
          </a:lstStyle>
          <a:p>
            <a:pPr marL="0" marR="0" lvl="0" indent="0" algn="ctr" defTabSz="914400" rtl="0" eaLnBrk="1" fontAlgn="base" latinLnBrk="0" hangingPunct="1">
              <a:lnSpc>
                <a:spcPct val="100000"/>
              </a:lnSpc>
              <a:spcBef>
                <a:spcPct val="0"/>
              </a:spcBef>
              <a:spcAft>
                <a:spcPct val="0"/>
              </a:spcAft>
              <a:buClrTx/>
              <a:buSzTx/>
              <a:buFontTx/>
              <a:buNone/>
              <a:tabLst/>
              <a:defRPr/>
            </a:pPr>
            <a:fld id="{6D4F9D5F-D54D-454E-BAFF-9F33223328A9}"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3822472499"/>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3"/>
          <p:cNvSpPr>
            <a:spLocks noGrp="1"/>
          </p:cNvSpPr>
          <p:nvPr>
            <p:ph type="dt" sz="half" idx="10"/>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58437ACD-8316-4347-9CCA-0CB296DF2B39}"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5" name="Footer Placeholder 9"/>
          <p:cNvSpPr>
            <a:spLocks noGrp="1"/>
          </p:cNvSpPr>
          <p:nvPr>
            <p:ph type="ftr" sz="quarter" idx="11"/>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6" name="Slide Number Placeholder 21"/>
          <p:cNvSpPr>
            <a:spLocks noGrp="1"/>
          </p:cNvSpPr>
          <p:nvPr>
            <p:ph type="sldNum" sz="quarter" idx="12"/>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B75D301C-D461-493F-BCC9-FF37C9A25AE1}"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3899777290"/>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143000" y="274640"/>
            <a:ext cx="55626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3"/>
          <p:cNvSpPr>
            <a:spLocks noGrp="1"/>
          </p:cNvSpPr>
          <p:nvPr>
            <p:ph type="dt" sz="half" idx="10"/>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47CC1A3B-A086-4C32-8551-55BB5AACB9E3}"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5" name="Footer Placeholder 9"/>
          <p:cNvSpPr>
            <a:spLocks noGrp="1"/>
          </p:cNvSpPr>
          <p:nvPr>
            <p:ph type="ftr" sz="quarter" idx="11"/>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6" name="Slide Number Placeholder 21"/>
          <p:cNvSpPr>
            <a:spLocks noGrp="1"/>
          </p:cNvSpPr>
          <p:nvPr>
            <p:ph type="sldNum" sz="quarter" idx="12"/>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E5C85410-AF42-4108-8539-5A9FFA2F9AE7}"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3492481988"/>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Oval 3"/>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ill Sans MT"/>
              <a:ea typeface="+mn-ea"/>
              <a:cs typeface="+mn-cs"/>
            </a:endParaRPr>
          </a:p>
        </p:txBody>
      </p:sp>
      <p:sp>
        <p:nvSpPr>
          <p:cNvPr id="5" name="Oval 4"/>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ill Sans MT"/>
              <a:ea typeface="+mn-ea"/>
              <a:cs typeface="+mn-cs"/>
            </a:endParaRPr>
          </a:p>
        </p:txBody>
      </p:sp>
      <p:sp>
        <p:nvSpPr>
          <p:cNvPr id="14" name="Title 13"/>
          <p:cNvSpPr>
            <a:spLocks noGrp="1"/>
          </p:cNvSpPr>
          <p:nvPr>
            <p:ph type="ctrTitle"/>
          </p:nvPr>
        </p:nvSpPr>
        <p:spPr>
          <a:xfrm>
            <a:off x="1432560" y="359898"/>
            <a:ext cx="7406640" cy="1472184"/>
          </a:xfrm>
        </p:spPr>
        <p:txBody>
          <a:bodyPr anchor="b"/>
          <a:lstStyle>
            <a:lvl1pPr algn="l">
              <a:defRPr/>
            </a:lvl1pPr>
            <a:extLst/>
          </a:lstStyle>
          <a:p>
            <a:r>
              <a:rPr lang="en-US"/>
              <a:t>Click to edit Master title style</a:t>
            </a:r>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a:t>Click to edit Master subtitle style</a:t>
            </a:r>
          </a:p>
        </p:txBody>
      </p:sp>
      <p:sp>
        <p:nvSpPr>
          <p:cNvPr id="6" name="Date Placeholder 6"/>
          <p:cNvSpPr>
            <a:spLocks noGrp="1"/>
          </p:cNvSpPr>
          <p:nvPr>
            <p:ph type="dt" sz="half" idx="10"/>
          </p:nvPr>
        </p:nvSpPr>
        <p:spPr/>
        <p:txBody>
          <a:bodyPr/>
          <a:lstStyle>
            <a:lvl1pPr>
              <a:defRPr/>
            </a:lvl1pPr>
            <a:extLst/>
          </a:lstStyle>
          <a:p>
            <a:pPr marL="0" marR="0" lvl="0" indent="0" algn="r" defTabSz="914400" rtl="0" eaLnBrk="1" fontAlgn="base" latinLnBrk="0" hangingPunct="1">
              <a:lnSpc>
                <a:spcPct val="100000"/>
              </a:lnSpc>
              <a:spcBef>
                <a:spcPct val="0"/>
              </a:spcBef>
              <a:spcAft>
                <a:spcPct val="0"/>
              </a:spcAft>
              <a:buClrTx/>
              <a:buSzTx/>
              <a:buFontTx/>
              <a:buNone/>
              <a:tabLst/>
              <a:defRPr/>
            </a:pPr>
            <a:fld id="{622344C5-2EFC-4D9E-A969-D9BC465022DE}"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7" name="Footer Placeholder 19"/>
          <p:cNvSpPr>
            <a:spLocks noGrp="1"/>
          </p:cNvSpPr>
          <p:nvPr>
            <p:ph type="ftr" sz="quarter" idx="11"/>
          </p:nvPr>
        </p:nvSpPr>
        <p:spPr/>
        <p:txBody>
          <a:bodyPr/>
          <a:lstStyle>
            <a:lvl1pPr>
              <a:defRPr/>
            </a:lvl1pPr>
            <a:extLst/>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8" name="Slide Number Placeholder 9"/>
          <p:cNvSpPr>
            <a:spLocks noGrp="1"/>
          </p:cNvSpPr>
          <p:nvPr>
            <p:ph type="sldNum" sz="quarter" idx="12"/>
          </p:nvPr>
        </p:nvSpPr>
        <p:spPr/>
        <p:txBody>
          <a:bodyPr/>
          <a:lstStyle>
            <a:lvl1pPr>
              <a:defRPr/>
            </a:lvl1pPr>
            <a:extLst/>
          </a:lstStyle>
          <a:p>
            <a:pPr marL="0" marR="0" lvl="0" indent="0" algn="ctr" defTabSz="914400" rtl="0" eaLnBrk="1" fontAlgn="base" latinLnBrk="0" hangingPunct="1">
              <a:lnSpc>
                <a:spcPct val="100000"/>
              </a:lnSpc>
              <a:spcBef>
                <a:spcPct val="0"/>
              </a:spcBef>
              <a:spcAft>
                <a:spcPct val="0"/>
              </a:spcAft>
              <a:buClrTx/>
              <a:buSzTx/>
              <a:buFontTx/>
              <a:buNone/>
              <a:tabLst/>
              <a:defRPr/>
            </a:pPr>
            <a:fld id="{6D4F9D5F-D54D-454E-BAFF-9F33223328A9}"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2217289980"/>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3"/>
          <p:cNvSpPr>
            <a:spLocks noGrp="1"/>
          </p:cNvSpPr>
          <p:nvPr>
            <p:ph type="dt" sz="half" idx="10"/>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7E8982A1-CC76-417A-B5A7-57C6DB47E98F}"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5" name="Footer Placeholder 9"/>
          <p:cNvSpPr>
            <a:spLocks noGrp="1"/>
          </p:cNvSpPr>
          <p:nvPr>
            <p:ph type="ftr" sz="quarter" idx="11"/>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6" name="Slide Number Placeholder 21"/>
          <p:cNvSpPr>
            <a:spLocks noGrp="1"/>
          </p:cNvSpPr>
          <p:nvPr>
            <p:ph type="sldNum" sz="quarter" idx="12"/>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D5DE9934-523D-4CEB-93D8-2117ED7E647C}"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2909590211"/>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
        <p:nvSpPr>
          <p:cNvPr id="5" name="Rectangle 4"/>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
        <p:nvSpPr>
          <p:cNvPr id="6" name="Oval 5"/>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ill Sans MT"/>
              <a:ea typeface="+mn-ea"/>
              <a:cs typeface="+mn-cs"/>
            </a:endParaRPr>
          </a:p>
        </p:txBody>
      </p:sp>
      <p:sp>
        <p:nvSpPr>
          <p:cNvPr id="7" name="Oval 6"/>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ill Sans MT"/>
              <a:ea typeface="+mn-ea"/>
              <a:cs typeface="+mn-cs"/>
            </a:endParaRPr>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en-US"/>
              <a:t>Click to edit Master title style</a:t>
            </a:r>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a:t>Click to edit Master text styles</a:t>
            </a:r>
          </a:p>
        </p:txBody>
      </p:sp>
      <p:sp>
        <p:nvSpPr>
          <p:cNvPr id="8" name="Date Placeholder 3"/>
          <p:cNvSpPr>
            <a:spLocks noGrp="1"/>
          </p:cNvSpPr>
          <p:nvPr>
            <p:ph type="dt" sz="half" idx="10"/>
          </p:nvPr>
        </p:nvSpPr>
        <p:spPr/>
        <p:txBody>
          <a:bodyPr/>
          <a:lstStyle>
            <a:lvl1pPr>
              <a:defRPr/>
            </a:lvl1pPr>
            <a:extLst/>
          </a:lstStyle>
          <a:p>
            <a:pPr marL="0" marR="0" lvl="0" indent="0" algn="r" defTabSz="914400" rtl="0" eaLnBrk="1" fontAlgn="base" latinLnBrk="0" hangingPunct="1">
              <a:lnSpc>
                <a:spcPct val="100000"/>
              </a:lnSpc>
              <a:spcBef>
                <a:spcPct val="0"/>
              </a:spcBef>
              <a:spcAft>
                <a:spcPct val="0"/>
              </a:spcAft>
              <a:buClrTx/>
              <a:buSzTx/>
              <a:buFontTx/>
              <a:buNone/>
              <a:tabLst/>
              <a:defRPr/>
            </a:pPr>
            <a:fld id="{3816B9D2-8145-48A3-B385-545C40651A6D}"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9" name="Footer Placeholder 4"/>
          <p:cNvSpPr>
            <a:spLocks noGrp="1"/>
          </p:cNvSpPr>
          <p:nvPr>
            <p:ph type="ftr" sz="quarter" idx="11"/>
          </p:nvPr>
        </p:nvSpPr>
        <p:spPr/>
        <p:txBody>
          <a:bodyPr/>
          <a:lstStyle>
            <a:lvl1pPr>
              <a:defRPr/>
            </a:lvl1pPr>
            <a:extLst/>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10" name="Slide Number Placeholder 5"/>
          <p:cNvSpPr>
            <a:spLocks noGrp="1"/>
          </p:cNvSpPr>
          <p:nvPr>
            <p:ph type="sldNum" sz="quarter" idx="12"/>
          </p:nvPr>
        </p:nvSpPr>
        <p:spPr/>
        <p:txBody>
          <a:bodyPr/>
          <a:lstStyle>
            <a:lvl1pPr>
              <a:defRPr/>
            </a:lvl1pPr>
            <a:extLst/>
          </a:lstStyle>
          <a:p>
            <a:pPr marL="0" marR="0" lvl="0" indent="0" algn="ctr" defTabSz="914400" rtl="0" eaLnBrk="1" fontAlgn="base" latinLnBrk="0" hangingPunct="1">
              <a:lnSpc>
                <a:spcPct val="100000"/>
              </a:lnSpc>
              <a:spcBef>
                <a:spcPct val="0"/>
              </a:spcBef>
              <a:spcAft>
                <a:spcPct val="0"/>
              </a:spcAft>
              <a:buClrTx/>
              <a:buSzTx/>
              <a:buFontTx/>
              <a:buNone/>
              <a:tabLst/>
              <a:defRPr/>
            </a:pPr>
            <a:fld id="{4CFB0573-0FC4-4AEA-A371-DFDC66D1B7BC}"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1387142535"/>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lang="en-US"/>
              <a:t>Click to edit Master title style</a:t>
            </a:r>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23"/>
          <p:cNvSpPr>
            <a:spLocks noGrp="1"/>
          </p:cNvSpPr>
          <p:nvPr>
            <p:ph type="dt" sz="half" idx="10"/>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851CCEAA-809D-4F56-A841-AB09F33DB62C}"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6" name="Footer Placeholder 9"/>
          <p:cNvSpPr>
            <a:spLocks noGrp="1"/>
          </p:cNvSpPr>
          <p:nvPr>
            <p:ph type="ftr" sz="quarter" idx="11"/>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7" name="Slide Number Placeholder 21"/>
          <p:cNvSpPr>
            <a:spLocks noGrp="1"/>
          </p:cNvSpPr>
          <p:nvPr>
            <p:ph type="sldNum" sz="quarter" idx="12"/>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78705B51-FF4A-4661-A9B2-21C32BA62B7C}"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3835007595"/>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lstStyle>
            <a:lvl1pPr algn="ctr">
              <a:defRPr sz="4500" b="1" cap="none" baseline="0"/>
            </a:lvl1pPr>
            <a:extLst/>
          </a:lstStyle>
          <a:p>
            <a:r>
              <a:rPr lang="en-US"/>
              <a:t>Click to edit Master title style</a:t>
            </a:r>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extLst/>
          </a:lstStyle>
          <a:p>
            <a:pPr marL="0" marR="0" lvl="0" indent="0" algn="r" defTabSz="914400" rtl="0" eaLnBrk="1" fontAlgn="base" latinLnBrk="0" hangingPunct="1">
              <a:lnSpc>
                <a:spcPct val="100000"/>
              </a:lnSpc>
              <a:spcBef>
                <a:spcPct val="0"/>
              </a:spcBef>
              <a:spcAft>
                <a:spcPct val="0"/>
              </a:spcAft>
              <a:buClrTx/>
              <a:buSzTx/>
              <a:buFontTx/>
              <a:buNone/>
              <a:tabLst/>
              <a:defRPr/>
            </a:pPr>
            <a:fld id="{77994BA5-10CB-4643-9DF2-A52DF7850EDA}"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8" name="Footer Placeholder 7"/>
          <p:cNvSpPr>
            <a:spLocks noGrp="1"/>
          </p:cNvSpPr>
          <p:nvPr>
            <p:ph type="ftr" sz="quarter" idx="11"/>
          </p:nvPr>
        </p:nvSpPr>
        <p:spPr/>
        <p:txBody>
          <a:bodyPr/>
          <a:lstStyle>
            <a:lvl1pPr>
              <a:defRPr/>
            </a:lvl1pPr>
            <a:extLst/>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9" name="Slide Number Placeholder 8"/>
          <p:cNvSpPr>
            <a:spLocks noGrp="1"/>
          </p:cNvSpPr>
          <p:nvPr>
            <p:ph type="sldNum" sz="quarter" idx="12"/>
          </p:nvPr>
        </p:nvSpPr>
        <p:spPr/>
        <p:txBody>
          <a:bodyPr/>
          <a:lstStyle>
            <a:lvl1pPr>
              <a:defRPr/>
            </a:lvl1pPr>
            <a:extLst/>
          </a:lstStyle>
          <a:p>
            <a:pPr marL="0" marR="0" lvl="0" indent="0" algn="ctr" defTabSz="914400" rtl="0" eaLnBrk="1" fontAlgn="base" latinLnBrk="0" hangingPunct="1">
              <a:lnSpc>
                <a:spcPct val="100000"/>
              </a:lnSpc>
              <a:spcBef>
                <a:spcPct val="0"/>
              </a:spcBef>
              <a:spcAft>
                <a:spcPct val="0"/>
              </a:spcAft>
              <a:buClrTx/>
              <a:buSzTx/>
              <a:buFontTx/>
              <a:buNone/>
              <a:tabLst/>
              <a:defRPr/>
            </a:pPr>
            <a:fld id="{0027AC39-A489-4C33-BB33-C0E18F85AA63}"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1294768231"/>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lang="en-US"/>
              <a:t>Click to edit Master title style</a:t>
            </a:r>
          </a:p>
        </p:txBody>
      </p:sp>
      <p:sp>
        <p:nvSpPr>
          <p:cNvPr id="3" name="Date Placeholder 23"/>
          <p:cNvSpPr>
            <a:spLocks noGrp="1"/>
          </p:cNvSpPr>
          <p:nvPr>
            <p:ph type="dt" sz="half" idx="10"/>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3C1B37F1-B71E-494C-AD8C-F0FECCF578F5}"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4" name="Footer Placeholder 9"/>
          <p:cNvSpPr>
            <a:spLocks noGrp="1"/>
          </p:cNvSpPr>
          <p:nvPr>
            <p:ph type="ftr" sz="quarter" idx="11"/>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5" name="Slide Number Placeholder 21"/>
          <p:cNvSpPr>
            <a:spLocks noGrp="1"/>
          </p:cNvSpPr>
          <p:nvPr>
            <p:ph type="sldNum" sz="quarter" idx="12"/>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D45BD48F-71C7-4531-BA01-D9C1B022E5C0}"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3662246335"/>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
        <p:nvSpPr>
          <p:cNvPr id="3" name="Rectangle 2"/>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
        <p:nvSpPr>
          <p:cNvPr id="4" name="Date Placeholder 1"/>
          <p:cNvSpPr>
            <a:spLocks noGrp="1"/>
          </p:cNvSpPr>
          <p:nvPr>
            <p:ph type="dt" sz="half" idx="10"/>
          </p:nvPr>
        </p:nvSpPr>
        <p:spPr/>
        <p:txBody>
          <a:bodyPr/>
          <a:lstStyle>
            <a:lvl1pPr>
              <a:defRPr/>
            </a:lvl1pPr>
            <a:extLst/>
          </a:lstStyle>
          <a:p>
            <a:pPr marL="0" marR="0" lvl="0" indent="0" algn="r" defTabSz="914400" rtl="0" eaLnBrk="1" fontAlgn="base" latinLnBrk="0" hangingPunct="1">
              <a:lnSpc>
                <a:spcPct val="100000"/>
              </a:lnSpc>
              <a:spcBef>
                <a:spcPct val="0"/>
              </a:spcBef>
              <a:spcAft>
                <a:spcPct val="0"/>
              </a:spcAft>
              <a:buClrTx/>
              <a:buSzTx/>
              <a:buFontTx/>
              <a:buNone/>
              <a:tabLst/>
              <a:defRPr/>
            </a:pPr>
            <a:fld id="{8FE38217-07EF-4481-A17E-6B879E094436}"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5" name="Footer Placeholder 2"/>
          <p:cNvSpPr>
            <a:spLocks noGrp="1"/>
          </p:cNvSpPr>
          <p:nvPr>
            <p:ph type="ftr" sz="quarter" idx="11"/>
          </p:nvPr>
        </p:nvSpPr>
        <p:spPr/>
        <p:txBody>
          <a:bodyPr/>
          <a:lstStyle>
            <a:lvl1pPr>
              <a:defRPr/>
            </a:lvl1pPr>
            <a:extLst/>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6" name="Slide Number Placeholder 3"/>
          <p:cNvSpPr>
            <a:spLocks noGrp="1"/>
          </p:cNvSpPr>
          <p:nvPr>
            <p:ph type="sldNum" sz="quarter" idx="12"/>
          </p:nvPr>
        </p:nvSpPr>
        <p:spPr/>
        <p:txBody>
          <a:bodyPr/>
          <a:lstStyle>
            <a:lvl1pPr>
              <a:defRPr/>
            </a:lvl1pPr>
            <a:extLst/>
          </a:lstStyle>
          <a:p>
            <a:pPr marL="0" marR="0" lvl="0" indent="0" algn="ctr" defTabSz="914400" rtl="0" eaLnBrk="1" fontAlgn="base" latinLnBrk="0" hangingPunct="1">
              <a:lnSpc>
                <a:spcPct val="100000"/>
              </a:lnSpc>
              <a:spcBef>
                <a:spcPct val="0"/>
              </a:spcBef>
              <a:spcAft>
                <a:spcPct val="0"/>
              </a:spcAft>
              <a:buClrTx/>
              <a:buSzTx/>
              <a:buFontTx/>
              <a:buNone/>
              <a:tabLst/>
              <a:defRPr/>
            </a:pPr>
            <a:fld id="{4649E9FE-F754-4D1C-9E9D-B9B6381F1E5A}"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3481536973"/>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en-US"/>
              <a:t>Click to edit Master title style</a:t>
            </a:r>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en-US"/>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extLst/>
          </a:lstStyle>
          <a:p>
            <a:pPr marL="0" marR="0" lvl="0" indent="0" algn="r" defTabSz="914400" rtl="0" eaLnBrk="1" fontAlgn="base" latinLnBrk="0" hangingPunct="1">
              <a:lnSpc>
                <a:spcPct val="100000"/>
              </a:lnSpc>
              <a:spcBef>
                <a:spcPct val="0"/>
              </a:spcBef>
              <a:spcAft>
                <a:spcPct val="0"/>
              </a:spcAft>
              <a:buClrTx/>
              <a:buSzTx/>
              <a:buFontTx/>
              <a:buNone/>
              <a:tabLst/>
              <a:defRPr/>
            </a:pPr>
            <a:fld id="{C04C4D15-03F9-4C29-AB90-F93664E7267A}"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6" name="Footer Placeholder 5"/>
          <p:cNvSpPr>
            <a:spLocks noGrp="1"/>
          </p:cNvSpPr>
          <p:nvPr>
            <p:ph type="ftr" sz="quarter" idx="11"/>
          </p:nvPr>
        </p:nvSpPr>
        <p:spPr/>
        <p:txBody>
          <a:bodyPr/>
          <a:lstStyle>
            <a:lvl1pPr>
              <a:defRPr/>
            </a:lvl1pPr>
            <a:extLst/>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7" name="Slide Number Placeholder 6"/>
          <p:cNvSpPr>
            <a:spLocks noGrp="1"/>
          </p:cNvSpPr>
          <p:nvPr>
            <p:ph type="sldNum" sz="quarter" idx="12"/>
          </p:nvPr>
        </p:nvSpPr>
        <p:spPr/>
        <p:txBody>
          <a:bodyPr/>
          <a:lstStyle>
            <a:lvl1pPr>
              <a:defRPr/>
            </a:lvl1pPr>
            <a:extLst/>
          </a:lstStyle>
          <a:p>
            <a:pPr marL="0" marR="0" lvl="0" indent="0" algn="ctr" defTabSz="914400" rtl="0" eaLnBrk="1" fontAlgn="base" latinLnBrk="0" hangingPunct="1">
              <a:lnSpc>
                <a:spcPct val="100000"/>
              </a:lnSpc>
              <a:spcBef>
                <a:spcPct val="0"/>
              </a:spcBef>
              <a:spcAft>
                <a:spcPct val="0"/>
              </a:spcAft>
              <a:buClrTx/>
              <a:buSzTx/>
              <a:buFontTx/>
              <a:buNone/>
              <a:tabLst/>
              <a:defRPr/>
            </a:pPr>
            <a:fld id="{2B55A13E-5E0B-472B-BC85-12DF5F79035E}"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38934702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3"/>
          <p:cNvSpPr>
            <a:spLocks noGrp="1"/>
          </p:cNvSpPr>
          <p:nvPr>
            <p:ph type="dt" sz="half" idx="10"/>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7E8982A1-CC76-417A-B5A7-57C6DB47E98F}"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5" name="Footer Placeholder 9"/>
          <p:cNvSpPr>
            <a:spLocks noGrp="1"/>
          </p:cNvSpPr>
          <p:nvPr>
            <p:ph type="ftr" sz="quarter" idx="11"/>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6" name="Slide Number Placeholder 21"/>
          <p:cNvSpPr>
            <a:spLocks noGrp="1"/>
          </p:cNvSpPr>
          <p:nvPr>
            <p:ph type="sldNum" sz="quarter" idx="12"/>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D5DE9934-523D-4CEB-93D8-2117ED7E647C}"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1366917649"/>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p>
            <a:pPr marL="0" marR="0" lvl="0" indent="-283464" algn="l" defTabSz="914400" rtl="0" eaLnBrk="1" fontAlgn="base" latinLnBrk="0" hangingPunct="1">
              <a:lnSpc>
                <a:spcPts val="3000"/>
              </a:lnSpc>
              <a:spcBef>
                <a:spcPts val="600"/>
              </a:spcBef>
              <a:spcAft>
                <a:spcPct val="0"/>
              </a:spcAft>
              <a:buClr>
                <a:srgbClr val="C66951"/>
              </a:buClr>
              <a:buSzPct val="80000"/>
              <a:buFont typeface="Wingdings 2"/>
              <a:buNone/>
              <a:tabLst/>
              <a:defRPr/>
            </a:pPr>
            <a:endParaRPr kumimoji="0" lang="en-US" sz="3200" b="0" i="0" u="none" strike="noStrike" kern="1200" cap="none" spc="0" normalizeH="0" baseline="0" noProof="0">
              <a:ln>
                <a:noFill/>
              </a:ln>
              <a:solidFill>
                <a:prstClr val="black"/>
              </a:solidFill>
              <a:effectLst/>
              <a:uLnTx/>
              <a:uFillTx/>
              <a:latin typeface="Gill Sans MT"/>
              <a:ea typeface="+mn-ea"/>
              <a:cs typeface="+mn-cs"/>
            </a:endParaRPr>
          </a:p>
        </p:txBody>
      </p:sp>
      <p:sp>
        <p:nvSpPr>
          <p:cNvPr id="6" name="Flowchart: Process 5"/>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
        <p:nvSpPr>
          <p:cNvPr id="7" name="Flowchart: Process 6"/>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Gill Sans MT"/>
              <a:ea typeface="+mn-ea"/>
              <a:cs typeface="+mn-cs"/>
            </a:endParaRPr>
          </a:p>
        </p:txBody>
      </p:sp>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en-US"/>
              <a:t>Click to edit Master title style</a:t>
            </a: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en-US" noProof="0"/>
              <a:t>Click icon to add picture</a:t>
            </a:r>
            <a:endParaRPr lang="en-US" noProof="0"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en-US"/>
              <a:t>Click to edit Master text styles</a:t>
            </a:r>
          </a:p>
        </p:txBody>
      </p:sp>
      <p:sp>
        <p:nvSpPr>
          <p:cNvPr id="8" name="Date Placeholder 4"/>
          <p:cNvSpPr>
            <a:spLocks noGrp="1"/>
          </p:cNvSpPr>
          <p:nvPr>
            <p:ph type="dt" sz="half" idx="10"/>
          </p:nvPr>
        </p:nvSpPr>
        <p:spPr/>
        <p:txBody>
          <a:bodyPr/>
          <a:lstStyle>
            <a:lvl1pPr>
              <a:defRPr/>
            </a:lvl1pPr>
            <a:extLst/>
          </a:lstStyle>
          <a:p>
            <a:pPr marL="0" marR="0" lvl="0" indent="0" algn="r" defTabSz="914400" rtl="0" eaLnBrk="1" fontAlgn="base" latinLnBrk="0" hangingPunct="1">
              <a:lnSpc>
                <a:spcPct val="100000"/>
              </a:lnSpc>
              <a:spcBef>
                <a:spcPct val="0"/>
              </a:spcBef>
              <a:spcAft>
                <a:spcPct val="0"/>
              </a:spcAft>
              <a:buClrTx/>
              <a:buSzTx/>
              <a:buFontTx/>
              <a:buNone/>
              <a:tabLst/>
              <a:defRPr/>
            </a:pPr>
            <a:fld id="{6621CAD4-0CFD-480B-BD28-0A4F343ED4F5}"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9" name="Footer Placeholder 5"/>
          <p:cNvSpPr>
            <a:spLocks noGrp="1"/>
          </p:cNvSpPr>
          <p:nvPr>
            <p:ph type="ftr" sz="quarter" idx="11"/>
          </p:nvPr>
        </p:nvSpPr>
        <p:spPr/>
        <p:txBody>
          <a:bodyPr/>
          <a:lstStyle>
            <a:lvl1pPr>
              <a:defRPr/>
            </a:lvl1pPr>
            <a:extLst/>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10" name="Slide Number Placeholder 6"/>
          <p:cNvSpPr>
            <a:spLocks noGrp="1"/>
          </p:cNvSpPr>
          <p:nvPr>
            <p:ph type="sldNum" sz="quarter" idx="12"/>
          </p:nvPr>
        </p:nvSpPr>
        <p:spPr/>
        <p:txBody>
          <a:bodyPr/>
          <a:lstStyle>
            <a:lvl1pPr>
              <a:defRPr/>
            </a:lvl1pPr>
            <a:extLst/>
          </a:lstStyle>
          <a:p>
            <a:pPr marL="0" marR="0" lvl="0" indent="0" algn="ctr" defTabSz="914400" rtl="0" eaLnBrk="1" fontAlgn="base" latinLnBrk="0" hangingPunct="1">
              <a:lnSpc>
                <a:spcPct val="100000"/>
              </a:lnSpc>
              <a:spcBef>
                <a:spcPct val="0"/>
              </a:spcBef>
              <a:spcAft>
                <a:spcPct val="0"/>
              </a:spcAft>
              <a:buClrTx/>
              <a:buSzTx/>
              <a:buFontTx/>
              <a:buNone/>
              <a:tabLst/>
              <a:defRPr/>
            </a:pPr>
            <a:fld id="{064B52E1-B793-471C-9FCF-EAB50AF710DD}"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1580560312"/>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3"/>
          <p:cNvSpPr>
            <a:spLocks noGrp="1"/>
          </p:cNvSpPr>
          <p:nvPr>
            <p:ph type="dt" sz="half" idx="10"/>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58437ACD-8316-4347-9CCA-0CB296DF2B39}"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5" name="Footer Placeholder 9"/>
          <p:cNvSpPr>
            <a:spLocks noGrp="1"/>
          </p:cNvSpPr>
          <p:nvPr>
            <p:ph type="ftr" sz="quarter" idx="11"/>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6" name="Slide Number Placeholder 21"/>
          <p:cNvSpPr>
            <a:spLocks noGrp="1"/>
          </p:cNvSpPr>
          <p:nvPr>
            <p:ph type="sldNum" sz="quarter" idx="12"/>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B75D301C-D461-493F-BCC9-FF37C9A25AE1}"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41533578"/>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143000" y="274640"/>
            <a:ext cx="55626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3"/>
          <p:cNvSpPr>
            <a:spLocks noGrp="1"/>
          </p:cNvSpPr>
          <p:nvPr>
            <p:ph type="dt" sz="half" idx="10"/>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47CC1A3B-A086-4C32-8551-55BB5AACB9E3}"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5" name="Footer Placeholder 9"/>
          <p:cNvSpPr>
            <a:spLocks noGrp="1"/>
          </p:cNvSpPr>
          <p:nvPr>
            <p:ph type="ftr" sz="quarter" idx="11"/>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6" name="Slide Number Placeholder 21"/>
          <p:cNvSpPr>
            <a:spLocks noGrp="1"/>
          </p:cNvSpPr>
          <p:nvPr>
            <p:ph type="sldNum" sz="quarter" idx="12"/>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E5C85410-AF42-4108-8539-5A9FFA2F9AE7}"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3348607610"/>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Oval 3"/>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ill Sans MT"/>
              <a:ea typeface="+mn-ea"/>
              <a:cs typeface="+mn-cs"/>
            </a:endParaRPr>
          </a:p>
        </p:txBody>
      </p:sp>
      <p:sp>
        <p:nvSpPr>
          <p:cNvPr id="5" name="Oval 4"/>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ill Sans MT"/>
              <a:ea typeface="+mn-ea"/>
              <a:cs typeface="+mn-cs"/>
            </a:endParaRPr>
          </a:p>
        </p:txBody>
      </p:sp>
      <p:sp>
        <p:nvSpPr>
          <p:cNvPr id="14" name="Title 13"/>
          <p:cNvSpPr>
            <a:spLocks noGrp="1"/>
          </p:cNvSpPr>
          <p:nvPr>
            <p:ph type="ctrTitle"/>
          </p:nvPr>
        </p:nvSpPr>
        <p:spPr>
          <a:xfrm>
            <a:off x="1432560" y="359898"/>
            <a:ext cx="7406640" cy="1472184"/>
          </a:xfrm>
        </p:spPr>
        <p:txBody>
          <a:bodyPr anchor="b"/>
          <a:lstStyle>
            <a:lvl1pPr algn="l">
              <a:defRPr/>
            </a:lvl1pPr>
            <a:extLst/>
          </a:lstStyle>
          <a:p>
            <a:r>
              <a:rPr lang="en-US"/>
              <a:t>Click to edit Master title style</a:t>
            </a:r>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a:t>Click to edit Master subtitle style</a:t>
            </a:r>
          </a:p>
        </p:txBody>
      </p:sp>
      <p:sp>
        <p:nvSpPr>
          <p:cNvPr id="6" name="Date Placeholder 6"/>
          <p:cNvSpPr>
            <a:spLocks noGrp="1"/>
          </p:cNvSpPr>
          <p:nvPr>
            <p:ph type="dt" sz="half" idx="10"/>
          </p:nvPr>
        </p:nvSpPr>
        <p:spPr/>
        <p:txBody>
          <a:bodyPr/>
          <a:lstStyle>
            <a:lvl1pPr>
              <a:defRPr/>
            </a:lvl1pPr>
            <a:extLst/>
          </a:lstStyle>
          <a:p>
            <a:pPr marL="0" marR="0" lvl="0" indent="0" algn="r" defTabSz="914400" rtl="0" eaLnBrk="1" fontAlgn="base" latinLnBrk="0" hangingPunct="1">
              <a:lnSpc>
                <a:spcPct val="100000"/>
              </a:lnSpc>
              <a:spcBef>
                <a:spcPct val="0"/>
              </a:spcBef>
              <a:spcAft>
                <a:spcPct val="0"/>
              </a:spcAft>
              <a:buClrTx/>
              <a:buSzTx/>
              <a:buFontTx/>
              <a:buNone/>
              <a:tabLst/>
              <a:defRPr/>
            </a:pPr>
            <a:fld id="{622344C5-2EFC-4D9E-A969-D9BC465022DE}"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7" name="Footer Placeholder 19"/>
          <p:cNvSpPr>
            <a:spLocks noGrp="1"/>
          </p:cNvSpPr>
          <p:nvPr>
            <p:ph type="ftr" sz="quarter" idx="11"/>
          </p:nvPr>
        </p:nvSpPr>
        <p:spPr/>
        <p:txBody>
          <a:bodyPr/>
          <a:lstStyle>
            <a:lvl1pPr>
              <a:defRPr/>
            </a:lvl1pPr>
            <a:extLst/>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8" name="Slide Number Placeholder 9"/>
          <p:cNvSpPr>
            <a:spLocks noGrp="1"/>
          </p:cNvSpPr>
          <p:nvPr>
            <p:ph type="sldNum" sz="quarter" idx="12"/>
          </p:nvPr>
        </p:nvSpPr>
        <p:spPr/>
        <p:txBody>
          <a:bodyPr/>
          <a:lstStyle>
            <a:lvl1pPr>
              <a:defRPr/>
            </a:lvl1pPr>
            <a:extLst/>
          </a:lstStyle>
          <a:p>
            <a:pPr marL="0" marR="0" lvl="0" indent="0" algn="ctr" defTabSz="914400" rtl="0" eaLnBrk="1" fontAlgn="base" latinLnBrk="0" hangingPunct="1">
              <a:lnSpc>
                <a:spcPct val="100000"/>
              </a:lnSpc>
              <a:spcBef>
                <a:spcPct val="0"/>
              </a:spcBef>
              <a:spcAft>
                <a:spcPct val="0"/>
              </a:spcAft>
              <a:buClrTx/>
              <a:buSzTx/>
              <a:buFontTx/>
              <a:buNone/>
              <a:tabLst/>
              <a:defRPr/>
            </a:pPr>
            <a:fld id="{6D4F9D5F-D54D-454E-BAFF-9F33223328A9}"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1116370892"/>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3"/>
          <p:cNvSpPr>
            <a:spLocks noGrp="1"/>
          </p:cNvSpPr>
          <p:nvPr>
            <p:ph type="dt" sz="half" idx="10"/>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7E8982A1-CC76-417A-B5A7-57C6DB47E98F}"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5" name="Footer Placeholder 9"/>
          <p:cNvSpPr>
            <a:spLocks noGrp="1"/>
          </p:cNvSpPr>
          <p:nvPr>
            <p:ph type="ftr" sz="quarter" idx="11"/>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6" name="Slide Number Placeholder 21"/>
          <p:cNvSpPr>
            <a:spLocks noGrp="1"/>
          </p:cNvSpPr>
          <p:nvPr>
            <p:ph type="sldNum" sz="quarter" idx="12"/>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D5DE9934-523D-4CEB-93D8-2117ED7E647C}"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320547837"/>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
        <p:nvSpPr>
          <p:cNvPr id="5" name="Rectangle 4"/>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
        <p:nvSpPr>
          <p:cNvPr id="6" name="Oval 5"/>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ill Sans MT"/>
              <a:ea typeface="+mn-ea"/>
              <a:cs typeface="+mn-cs"/>
            </a:endParaRPr>
          </a:p>
        </p:txBody>
      </p:sp>
      <p:sp>
        <p:nvSpPr>
          <p:cNvPr id="7" name="Oval 6"/>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ill Sans MT"/>
              <a:ea typeface="+mn-ea"/>
              <a:cs typeface="+mn-cs"/>
            </a:endParaRPr>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en-US"/>
              <a:t>Click to edit Master title style</a:t>
            </a:r>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a:t>Click to edit Master text styles</a:t>
            </a:r>
          </a:p>
        </p:txBody>
      </p:sp>
      <p:sp>
        <p:nvSpPr>
          <p:cNvPr id="8" name="Date Placeholder 3"/>
          <p:cNvSpPr>
            <a:spLocks noGrp="1"/>
          </p:cNvSpPr>
          <p:nvPr>
            <p:ph type="dt" sz="half" idx="10"/>
          </p:nvPr>
        </p:nvSpPr>
        <p:spPr/>
        <p:txBody>
          <a:bodyPr/>
          <a:lstStyle>
            <a:lvl1pPr>
              <a:defRPr/>
            </a:lvl1pPr>
            <a:extLst/>
          </a:lstStyle>
          <a:p>
            <a:pPr marL="0" marR="0" lvl="0" indent="0" algn="r" defTabSz="914400" rtl="0" eaLnBrk="1" fontAlgn="base" latinLnBrk="0" hangingPunct="1">
              <a:lnSpc>
                <a:spcPct val="100000"/>
              </a:lnSpc>
              <a:spcBef>
                <a:spcPct val="0"/>
              </a:spcBef>
              <a:spcAft>
                <a:spcPct val="0"/>
              </a:spcAft>
              <a:buClrTx/>
              <a:buSzTx/>
              <a:buFontTx/>
              <a:buNone/>
              <a:tabLst/>
              <a:defRPr/>
            </a:pPr>
            <a:fld id="{3816B9D2-8145-48A3-B385-545C40651A6D}"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9" name="Footer Placeholder 4"/>
          <p:cNvSpPr>
            <a:spLocks noGrp="1"/>
          </p:cNvSpPr>
          <p:nvPr>
            <p:ph type="ftr" sz="quarter" idx="11"/>
          </p:nvPr>
        </p:nvSpPr>
        <p:spPr/>
        <p:txBody>
          <a:bodyPr/>
          <a:lstStyle>
            <a:lvl1pPr>
              <a:defRPr/>
            </a:lvl1pPr>
            <a:extLst/>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10" name="Slide Number Placeholder 5"/>
          <p:cNvSpPr>
            <a:spLocks noGrp="1"/>
          </p:cNvSpPr>
          <p:nvPr>
            <p:ph type="sldNum" sz="quarter" idx="12"/>
          </p:nvPr>
        </p:nvSpPr>
        <p:spPr/>
        <p:txBody>
          <a:bodyPr/>
          <a:lstStyle>
            <a:lvl1pPr>
              <a:defRPr/>
            </a:lvl1pPr>
            <a:extLst/>
          </a:lstStyle>
          <a:p>
            <a:pPr marL="0" marR="0" lvl="0" indent="0" algn="ctr" defTabSz="914400" rtl="0" eaLnBrk="1" fontAlgn="base" latinLnBrk="0" hangingPunct="1">
              <a:lnSpc>
                <a:spcPct val="100000"/>
              </a:lnSpc>
              <a:spcBef>
                <a:spcPct val="0"/>
              </a:spcBef>
              <a:spcAft>
                <a:spcPct val="0"/>
              </a:spcAft>
              <a:buClrTx/>
              <a:buSzTx/>
              <a:buFontTx/>
              <a:buNone/>
              <a:tabLst/>
              <a:defRPr/>
            </a:pPr>
            <a:fld id="{4CFB0573-0FC4-4AEA-A371-DFDC66D1B7BC}"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3503090125"/>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lang="en-US"/>
              <a:t>Click to edit Master title style</a:t>
            </a:r>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23"/>
          <p:cNvSpPr>
            <a:spLocks noGrp="1"/>
          </p:cNvSpPr>
          <p:nvPr>
            <p:ph type="dt" sz="half" idx="10"/>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851CCEAA-809D-4F56-A841-AB09F33DB62C}"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6" name="Footer Placeholder 9"/>
          <p:cNvSpPr>
            <a:spLocks noGrp="1"/>
          </p:cNvSpPr>
          <p:nvPr>
            <p:ph type="ftr" sz="quarter" idx="11"/>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7" name="Slide Number Placeholder 21"/>
          <p:cNvSpPr>
            <a:spLocks noGrp="1"/>
          </p:cNvSpPr>
          <p:nvPr>
            <p:ph type="sldNum" sz="quarter" idx="12"/>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78705B51-FF4A-4661-A9B2-21C32BA62B7C}"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1794290050"/>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lstStyle>
            <a:lvl1pPr algn="ctr">
              <a:defRPr sz="4500" b="1" cap="none" baseline="0"/>
            </a:lvl1pPr>
            <a:extLst/>
          </a:lstStyle>
          <a:p>
            <a:r>
              <a:rPr lang="en-US"/>
              <a:t>Click to edit Master title style</a:t>
            </a:r>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extLst/>
          </a:lstStyle>
          <a:p>
            <a:pPr marL="0" marR="0" lvl="0" indent="0" algn="r" defTabSz="914400" rtl="0" eaLnBrk="1" fontAlgn="base" latinLnBrk="0" hangingPunct="1">
              <a:lnSpc>
                <a:spcPct val="100000"/>
              </a:lnSpc>
              <a:spcBef>
                <a:spcPct val="0"/>
              </a:spcBef>
              <a:spcAft>
                <a:spcPct val="0"/>
              </a:spcAft>
              <a:buClrTx/>
              <a:buSzTx/>
              <a:buFontTx/>
              <a:buNone/>
              <a:tabLst/>
              <a:defRPr/>
            </a:pPr>
            <a:fld id="{77994BA5-10CB-4643-9DF2-A52DF7850EDA}"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8" name="Footer Placeholder 7"/>
          <p:cNvSpPr>
            <a:spLocks noGrp="1"/>
          </p:cNvSpPr>
          <p:nvPr>
            <p:ph type="ftr" sz="quarter" idx="11"/>
          </p:nvPr>
        </p:nvSpPr>
        <p:spPr/>
        <p:txBody>
          <a:bodyPr/>
          <a:lstStyle>
            <a:lvl1pPr>
              <a:defRPr/>
            </a:lvl1pPr>
            <a:extLst/>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9" name="Slide Number Placeholder 8"/>
          <p:cNvSpPr>
            <a:spLocks noGrp="1"/>
          </p:cNvSpPr>
          <p:nvPr>
            <p:ph type="sldNum" sz="quarter" idx="12"/>
          </p:nvPr>
        </p:nvSpPr>
        <p:spPr/>
        <p:txBody>
          <a:bodyPr/>
          <a:lstStyle>
            <a:lvl1pPr>
              <a:defRPr/>
            </a:lvl1pPr>
            <a:extLst/>
          </a:lstStyle>
          <a:p>
            <a:pPr marL="0" marR="0" lvl="0" indent="0" algn="ctr" defTabSz="914400" rtl="0" eaLnBrk="1" fontAlgn="base" latinLnBrk="0" hangingPunct="1">
              <a:lnSpc>
                <a:spcPct val="100000"/>
              </a:lnSpc>
              <a:spcBef>
                <a:spcPct val="0"/>
              </a:spcBef>
              <a:spcAft>
                <a:spcPct val="0"/>
              </a:spcAft>
              <a:buClrTx/>
              <a:buSzTx/>
              <a:buFontTx/>
              <a:buNone/>
              <a:tabLst/>
              <a:defRPr/>
            </a:pPr>
            <a:fld id="{0027AC39-A489-4C33-BB33-C0E18F85AA63}"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3953000020"/>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lang="en-US"/>
              <a:t>Click to edit Master title style</a:t>
            </a:r>
          </a:p>
        </p:txBody>
      </p:sp>
      <p:sp>
        <p:nvSpPr>
          <p:cNvPr id="3" name="Date Placeholder 23"/>
          <p:cNvSpPr>
            <a:spLocks noGrp="1"/>
          </p:cNvSpPr>
          <p:nvPr>
            <p:ph type="dt" sz="half" idx="10"/>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3C1B37F1-B71E-494C-AD8C-F0FECCF578F5}"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4" name="Footer Placeholder 9"/>
          <p:cNvSpPr>
            <a:spLocks noGrp="1"/>
          </p:cNvSpPr>
          <p:nvPr>
            <p:ph type="ftr" sz="quarter" idx="11"/>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5" name="Slide Number Placeholder 21"/>
          <p:cNvSpPr>
            <a:spLocks noGrp="1"/>
          </p:cNvSpPr>
          <p:nvPr>
            <p:ph type="sldNum" sz="quarter" idx="12"/>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D45BD48F-71C7-4531-BA01-D9C1B022E5C0}"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1683925546"/>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
        <p:nvSpPr>
          <p:cNvPr id="3" name="Rectangle 2"/>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
        <p:nvSpPr>
          <p:cNvPr id="4" name="Date Placeholder 1"/>
          <p:cNvSpPr>
            <a:spLocks noGrp="1"/>
          </p:cNvSpPr>
          <p:nvPr>
            <p:ph type="dt" sz="half" idx="10"/>
          </p:nvPr>
        </p:nvSpPr>
        <p:spPr/>
        <p:txBody>
          <a:bodyPr/>
          <a:lstStyle>
            <a:lvl1pPr>
              <a:defRPr/>
            </a:lvl1pPr>
            <a:extLst/>
          </a:lstStyle>
          <a:p>
            <a:pPr marL="0" marR="0" lvl="0" indent="0" algn="r" defTabSz="914400" rtl="0" eaLnBrk="1" fontAlgn="base" latinLnBrk="0" hangingPunct="1">
              <a:lnSpc>
                <a:spcPct val="100000"/>
              </a:lnSpc>
              <a:spcBef>
                <a:spcPct val="0"/>
              </a:spcBef>
              <a:spcAft>
                <a:spcPct val="0"/>
              </a:spcAft>
              <a:buClrTx/>
              <a:buSzTx/>
              <a:buFontTx/>
              <a:buNone/>
              <a:tabLst/>
              <a:defRPr/>
            </a:pPr>
            <a:fld id="{8FE38217-07EF-4481-A17E-6B879E094436}"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5" name="Footer Placeholder 2"/>
          <p:cNvSpPr>
            <a:spLocks noGrp="1"/>
          </p:cNvSpPr>
          <p:nvPr>
            <p:ph type="ftr" sz="quarter" idx="11"/>
          </p:nvPr>
        </p:nvSpPr>
        <p:spPr/>
        <p:txBody>
          <a:bodyPr/>
          <a:lstStyle>
            <a:lvl1pPr>
              <a:defRPr/>
            </a:lvl1pPr>
            <a:extLst/>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6" name="Slide Number Placeholder 3"/>
          <p:cNvSpPr>
            <a:spLocks noGrp="1"/>
          </p:cNvSpPr>
          <p:nvPr>
            <p:ph type="sldNum" sz="quarter" idx="12"/>
          </p:nvPr>
        </p:nvSpPr>
        <p:spPr/>
        <p:txBody>
          <a:bodyPr/>
          <a:lstStyle>
            <a:lvl1pPr>
              <a:defRPr/>
            </a:lvl1pPr>
            <a:extLst/>
          </a:lstStyle>
          <a:p>
            <a:pPr marL="0" marR="0" lvl="0" indent="0" algn="ctr" defTabSz="914400" rtl="0" eaLnBrk="1" fontAlgn="base" latinLnBrk="0" hangingPunct="1">
              <a:lnSpc>
                <a:spcPct val="100000"/>
              </a:lnSpc>
              <a:spcBef>
                <a:spcPct val="0"/>
              </a:spcBef>
              <a:spcAft>
                <a:spcPct val="0"/>
              </a:spcAft>
              <a:buClrTx/>
              <a:buSzTx/>
              <a:buFontTx/>
              <a:buNone/>
              <a:tabLst/>
              <a:defRPr/>
            </a:pPr>
            <a:fld id="{4649E9FE-F754-4D1C-9E9D-B9B6381F1E5A}"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17626536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
        <p:nvSpPr>
          <p:cNvPr id="5" name="Rectangle 4"/>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
        <p:nvSpPr>
          <p:cNvPr id="6" name="Oval 5"/>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ill Sans MT"/>
              <a:ea typeface="+mn-ea"/>
              <a:cs typeface="+mn-cs"/>
            </a:endParaRPr>
          </a:p>
        </p:txBody>
      </p:sp>
      <p:sp>
        <p:nvSpPr>
          <p:cNvPr id="7" name="Oval 6"/>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ill Sans MT"/>
              <a:ea typeface="+mn-ea"/>
              <a:cs typeface="+mn-cs"/>
            </a:endParaRPr>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en-US"/>
              <a:t>Click to edit Master title style</a:t>
            </a:r>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a:t>Click to edit Master text styles</a:t>
            </a:r>
          </a:p>
        </p:txBody>
      </p:sp>
      <p:sp>
        <p:nvSpPr>
          <p:cNvPr id="8" name="Date Placeholder 3"/>
          <p:cNvSpPr>
            <a:spLocks noGrp="1"/>
          </p:cNvSpPr>
          <p:nvPr>
            <p:ph type="dt" sz="half" idx="10"/>
          </p:nvPr>
        </p:nvSpPr>
        <p:spPr/>
        <p:txBody>
          <a:bodyPr/>
          <a:lstStyle>
            <a:lvl1pPr>
              <a:defRPr/>
            </a:lvl1pPr>
            <a:extLst/>
          </a:lstStyle>
          <a:p>
            <a:pPr marL="0" marR="0" lvl="0" indent="0" algn="r" defTabSz="914400" rtl="0" eaLnBrk="1" fontAlgn="base" latinLnBrk="0" hangingPunct="1">
              <a:lnSpc>
                <a:spcPct val="100000"/>
              </a:lnSpc>
              <a:spcBef>
                <a:spcPct val="0"/>
              </a:spcBef>
              <a:spcAft>
                <a:spcPct val="0"/>
              </a:spcAft>
              <a:buClrTx/>
              <a:buSzTx/>
              <a:buFontTx/>
              <a:buNone/>
              <a:tabLst/>
              <a:defRPr/>
            </a:pPr>
            <a:fld id="{3816B9D2-8145-48A3-B385-545C40651A6D}"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9" name="Footer Placeholder 4"/>
          <p:cNvSpPr>
            <a:spLocks noGrp="1"/>
          </p:cNvSpPr>
          <p:nvPr>
            <p:ph type="ftr" sz="quarter" idx="11"/>
          </p:nvPr>
        </p:nvSpPr>
        <p:spPr/>
        <p:txBody>
          <a:bodyPr/>
          <a:lstStyle>
            <a:lvl1pPr>
              <a:defRPr/>
            </a:lvl1pPr>
            <a:extLst/>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10" name="Slide Number Placeholder 5"/>
          <p:cNvSpPr>
            <a:spLocks noGrp="1"/>
          </p:cNvSpPr>
          <p:nvPr>
            <p:ph type="sldNum" sz="quarter" idx="12"/>
          </p:nvPr>
        </p:nvSpPr>
        <p:spPr/>
        <p:txBody>
          <a:bodyPr/>
          <a:lstStyle>
            <a:lvl1pPr>
              <a:defRPr/>
            </a:lvl1pPr>
            <a:extLst/>
          </a:lstStyle>
          <a:p>
            <a:pPr marL="0" marR="0" lvl="0" indent="0" algn="ctr" defTabSz="914400" rtl="0" eaLnBrk="1" fontAlgn="base" latinLnBrk="0" hangingPunct="1">
              <a:lnSpc>
                <a:spcPct val="100000"/>
              </a:lnSpc>
              <a:spcBef>
                <a:spcPct val="0"/>
              </a:spcBef>
              <a:spcAft>
                <a:spcPct val="0"/>
              </a:spcAft>
              <a:buClrTx/>
              <a:buSzTx/>
              <a:buFontTx/>
              <a:buNone/>
              <a:tabLst/>
              <a:defRPr/>
            </a:pPr>
            <a:fld id="{4CFB0573-0FC4-4AEA-A371-DFDC66D1B7BC}"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555979653"/>
      </p:ext>
    </p:extLst>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en-US"/>
              <a:t>Click to edit Master title style</a:t>
            </a:r>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en-US"/>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extLst/>
          </a:lstStyle>
          <a:p>
            <a:pPr marL="0" marR="0" lvl="0" indent="0" algn="r" defTabSz="914400" rtl="0" eaLnBrk="1" fontAlgn="base" latinLnBrk="0" hangingPunct="1">
              <a:lnSpc>
                <a:spcPct val="100000"/>
              </a:lnSpc>
              <a:spcBef>
                <a:spcPct val="0"/>
              </a:spcBef>
              <a:spcAft>
                <a:spcPct val="0"/>
              </a:spcAft>
              <a:buClrTx/>
              <a:buSzTx/>
              <a:buFontTx/>
              <a:buNone/>
              <a:tabLst/>
              <a:defRPr/>
            </a:pPr>
            <a:fld id="{C04C4D15-03F9-4C29-AB90-F93664E7267A}"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6" name="Footer Placeholder 5"/>
          <p:cNvSpPr>
            <a:spLocks noGrp="1"/>
          </p:cNvSpPr>
          <p:nvPr>
            <p:ph type="ftr" sz="quarter" idx="11"/>
          </p:nvPr>
        </p:nvSpPr>
        <p:spPr/>
        <p:txBody>
          <a:bodyPr/>
          <a:lstStyle>
            <a:lvl1pPr>
              <a:defRPr/>
            </a:lvl1pPr>
            <a:extLst/>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7" name="Slide Number Placeholder 6"/>
          <p:cNvSpPr>
            <a:spLocks noGrp="1"/>
          </p:cNvSpPr>
          <p:nvPr>
            <p:ph type="sldNum" sz="quarter" idx="12"/>
          </p:nvPr>
        </p:nvSpPr>
        <p:spPr/>
        <p:txBody>
          <a:bodyPr/>
          <a:lstStyle>
            <a:lvl1pPr>
              <a:defRPr/>
            </a:lvl1pPr>
            <a:extLst/>
          </a:lstStyle>
          <a:p>
            <a:pPr marL="0" marR="0" lvl="0" indent="0" algn="ctr" defTabSz="914400" rtl="0" eaLnBrk="1" fontAlgn="base" latinLnBrk="0" hangingPunct="1">
              <a:lnSpc>
                <a:spcPct val="100000"/>
              </a:lnSpc>
              <a:spcBef>
                <a:spcPct val="0"/>
              </a:spcBef>
              <a:spcAft>
                <a:spcPct val="0"/>
              </a:spcAft>
              <a:buClrTx/>
              <a:buSzTx/>
              <a:buFontTx/>
              <a:buNone/>
              <a:tabLst/>
              <a:defRPr/>
            </a:pPr>
            <a:fld id="{2B55A13E-5E0B-472B-BC85-12DF5F79035E}"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797927897"/>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p>
            <a:pPr marL="0" marR="0" lvl="0" indent="-283464" algn="l" defTabSz="914400" rtl="0" eaLnBrk="1" fontAlgn="base" latinLnBrk="0" hangingPunct="1">
              <a:lnSpc>
                <a:spcPts val="3000"/>
              </a:lnSpc>
              <a:spcBef>
                <a:spcPts val="600"/>
              </a:spcBef>
              <a:spcAft>
                <a:spcPct val="0"/>
              </a:spcAft>
              <a:buClr>
                <a:srgbClr val="C66951"/>
              </a:buClr>
              <a:buSzPct val="80000"/>
              <a:buFont typeface="Wingdings 2"/>
              <a:buNone/>
              <a:tabLst/>
              <a:defRPr/>
            </a:pPr>
            <a:endParaRPr kumimoji="0" lang="en-US" sz="3200" b="0" i="0" u="none" strike="noStrike" kern="1200" cap="none" spc="0" normalizeH="0" baseline="0" noProof="0">
              <a:ln>
                <a:noFill/>
              </a:ln>
              <a:solidFill>
                <a:prstClr val="black"/>
              </a:solidFill>
              <a:effectLst/>
              <a:uLnTx/>
              <a:uFillTx/>
              <a:latin typeface="Gill Sans MT"/>
              <a:ea typeface="+mn-ea"/>
              <a:cs typeface="+mn-cs"/>
            </a:endParaRPr>
          </a:p>
        </p:txBody>
      </p:sp>
      <p:sp>
        <p:nvSpPr>
          <p:cNvPr id="6" name="Flowchart: Process 5"/>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
        <p:nvSpPr>
          <p:cNvPr id="7" name="Flowchart: Process 6"/>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Gill Sans MT"/>
              <a:ea typeface="+mn-ea"/>
              <a:cs typeface="+mn-cs"/>
            </a:endParaRPr>
          </a:p>
        </p:txBody>
      </p:sp>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en-US"/>
              <a:t>Click to edit Master title style</a:t>
            </a: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en-US" noProof="0"/>
              <a:t>Click icon to add picture</a:t>
            </a:r>
            <a:endParaRPr lang="en-US" noProof="0"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en-US"/>
              <a:t>Click to edit Master text styles</a:t>
            </a:r>
          </a:p>
        </p:txBody>
      </p:sp>
      <p:sp>
        <p:nvSpPr>
          <p:cNvPr id="8" name="Date Placeholder 4"/>
          <p:cNvSpPr>
            <a:spLocks noGrp="1"/>
          </p:cNvSpPr>
          <p:nvPr>
            <p:ph type="dt" sz="half" idx="10"/>
          </p:nvPr>
        </p:nvSpPr>
        <p:spPr/>
        <p:txBody>
          <a:bodyPr/>
          <a:lstStyle>
            <a:lvl1pPr>
              <a:defRPr/>
            </a:lvl1pPr>
            <a:extLst/>
          </a:lstStyle>
          <a:p>
            <a:pPr marL="0" marR="0" lvl="0" indent="0" algn="r" defTabSz="914400" rtl="0" eaLnBrk="1" fontAlgn="base" latinLnBrk="0" hangingPunct="1">
              <a:lnSpc>
                <a:spcPct val="100000"/>
              </a:lnSpc>
              <a:spcBef>
                <a:spcPct val="0"/>
              </a:spcBef>
              <a:spcAft>
                <a:spcPct val="0"/>
              </a:spcAft>
              <a:buClrTx/>
              <a:buSzTx/>
              <a:buFontTx/>
              <a:buNone/>
              <a:tabLst/>
              <a:defRPr/>
            </a:pPr>
            <a:fld id="{6621CAD4-0CFD-480B-BD28-0A4F343ED4F5}"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9" name="Footer Placeholder 5"/>
          <p:cNvSpPr>
            <a:spLocks noGrp="1"/>
          </p:cNvSpPr>
          <p:nvPr>
            <p:ph type="ftr" sz="quarter" idx="11"/>
          </p:nvPr>
        </p:nvSpPr>
        <p:spPr/>
        <p:txBody>
          <a:bodyPr/>
          <a:lstStyle>
            <a:lvl1pPr>
              <a:defRPr/>
            </a:lvl1pPr>
            <a:extLst/>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10" name="Slide Number Placeholder 6"/>
          <p:cNvSpPr>
            <a:spLocks noGrp="1"/>
          </p:cNvSpPr>
          <p:nvPr>
            <p:ph type="sldNum" sz="quarter" idx="12"/>
          </p:nvPr>
        </p:nvSpPr>
        <p:spPr/>
        <p:txBody>
          <a:bodyPr/>
          <a:lstStyle>
            <a:lvl1pPr>
              <a:defRPr/>
            </a:lvl1pPr>
            <a:extLst/>
          </a:lstStyle>
          <a:p>
            <a:pPr marL="0" marR="0" lvl="0" indent="0" algn="ctr" defTabSz="914400" rtl="0" eaLnBrk="1" fontAlgn="base" latinLnBrk="0" hangingPunct="1">
              <a:lnSpc>
                <a:spcPct val="100000"/>
              </a:lnSpc>
              <a:spcBef>
                <a:spcPct val="0"/>
              </a:spcBef>
              <a:spcAft>
                <a:spcPct val="0"/>
              </a:spcAft>
              <a:buClrTx/>
              <a:buSzTx/>
              <a:buFontTx/>
              <a:buNone/>
              <a:tabLst/>
              <a:defRPr/>
            </a:pPr>
            <a:fld id="{064B52E1-B793-471C-9FCF-EAB50AF710DD}"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67797607"/>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3"/>
          <p:cNvSpPr>
            <a:spLocks noGrp="1"/>
          </p:cNvSpPr>
          <p:nvPr>
            <p:ph type="dt" sz="half" idx="10"/>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58437ACD-8316-4347-9CCA-0CB296DF2B39}"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5" name="Footer Placeholder 9"/>
          <p:cNvSpPr>
            <a:spLocks noGrp="1"/>
          </p:cNvSpPr>
          <p:nvPr>
            <p:ph type="ftr" sz="quarter" idx="11"/>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6" name="Slide Number Placeholder 21"/>
          <p:cNvSpPr>
            <a:spLocks noGrp="1"/>
          </p:cNvSpPr>
          <p:nvPr>
            <p:ph type="sldNum" sz="quarter" idx="12"/>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B75D301C-D461-493F-BCC9-FF37C9A25AE1}"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3298430788"/>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143000" y="274640"/>
            <a:ext cx="55626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3"/>
          <p:cNvSpPr>
            <a:spLocks noGrp="1"/>
          </p:cNvSpPr>
          <p:nvPr>
            <p:ph type="dt" sz="half" idx="10"/>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47CC1A3B-A086-4C32-8551-55BB5AACB9E3}"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5" name="Footer Placeholder 9"/>
          <p:cNvSpPr>
            <a:spLocks noGrp="1"/>
          </p:cNvSpPr>
          <p:nvPr>
            <p:ph type="ftr" sz="quarter" idx="11"/>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6" name="Slide Number Placeholder 21"/>
          <p:cNvSpPr>
            <a:spLocks noGrp="1"/>
          </p:cNvSpPr>
          <p:nvPr>
            <p:ph type="sldNum" sz="quarter" idx="12"/>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E5C85410-AF42-4108-8539-5A9FFA2F9AE7}"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2258918771"/>
      </p:ext>
    </p:extLst>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Oval 3"/>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ill Sans MT"/>
              <a:ea typeface="+mn-ea"/>
              <a:cs typeface="+mn-cs"/>
            </a:endParaRPr>
          </a:p>
        </p:txBody>
      </p:sp>
      <p:sp>
        <p:nvSpPr>
          <p:cNvPr id="5" name="Oval 4"/>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ill Sans MT"/>
              <a:ea typeface="+mn-ea"/>
              <a:cs typeface="+mn-cs"/>
            </a:endParaRPr>
          </a:p>
        </p:txBody>
      </p:sp>
      <p:sp>
        <p:nvSpPr>
          <p:cNvPr id="14" name="Title 13"/>
          <p:cNvSpPr>
            <a:spLocks noGrp="1"/>
          </p:cNvSpPr>
          <p:nvPr>
            <p:ph type="ctrTitle"/>
          </p:nvPr>
        </p:nvSpPr>
        <p:spPr>
          <a:xfrm>
            <a:off x="1432560" y="359898"/>
            <a:ext cx="7406640" cy="1472184"/>
          </a:xfrm>
        </p:spPr>
        <p:txBody>
          <a:bodyPr anchor="b"/>
          <a:lstStyle>
            <a:lvl1pPr algn="l">
              <a:defRPr/>
            </a:lvl1pPr>
            <a:extLst/>
          </a:lstStyle>
          <a:p>
            <a:r>
              <a:rPr lang="en-US"/>
              <a:t>Click to edit Master title style</a:t>
            </a:r>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a:t>Click to edit Master subtitle style</a:t>
            </a:r>
          </a:p>
        </p:txBody>
      </p:sp>
      <p:sp>
        <p:nvSpPr>
          <p:cNvPr id="6" name="Date Placeholder 6"/>
          <p:cNvSpPr>
            <a:spLocks noGrp="1"/>
          </p:cNvSpPr>
          <p:nvPr>
            <p:ph type="dt" sz="half" idx="10"/>
          </p:nvPr>
        </p:nvSpPr>
        <p:spPr/>
        <p:txBody>
          <a:bodyPr/>
          <a:lstStyle>
            <a:lvl1pPr>
              <a:defRPr/>
            </a:lvl1pPr>
            <a:extLst/>
          </a:lstStyle>
          <a:p>
            <a:pPr marL="0" marR="0" lvl="0" indent="0" algn="r" defTabSz="914400" rtl="0" eaLnBrk="1" fontAlgn="base" latinLnBrk="0" hangingPunct="1">
              <a:lnSpc>
                <a:spcPct val="100000"/>
              </a:lnSpc>
              <a:spcBef>
                <a:spcPct val="0"/>
              </a:spcBef>
              <a:spcAft>
                <a:spcPct val="0"/>
              </a:spcAft>
              <a:buClrTx/>
              <a:buSzTx/>
              <a:buFontTx/>
              <a:buNone/>
              <a:tabLst/>
              <a:defRPr/>
            </a:pPr>
            <a:fld id="{622344C5-2EFC-4D9E-A969-D9BC465022DE}"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7" name="Footer Placeholder 19"/>
          <p:cNvSpPr>
            <a:spLocks noGrp="1"/>
          </p:cNvSpPr>
          <p:nvPr>
            <p:ph type="ftr" sz="quarter" idx="11"/>
          </p:nvPr>
        </p:nvSpPr>
        <p:spPr/>
        <p:txBody>
          <a:bodyPr/>
          <a:lstStyle>
            <a:lvl1pPr>
              <a:defRPr/>
            </a:lvl1pPr>
            <a:extLst/>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8" name="Slide Number Placeholder 9"/>
          <p:cNvSpPr>
            <a:spLocks noGrp="1"/>
          </p:cNvSpPr>
          <p:nvPr>
            <p:ph type="sldNum" sz="quarter" idx="12"/>
          </p:nvPr>
        </p:nvSpPr>
        <p:spPr/>
        <p:txBody>
          <a:bodyPr/>
          <a:lstStyle>
            <a:lvl1pPr>
              <a:defRPr/>
            </a:lvl1pPr>
            <a:extLst/>
          </a:lstStyle>
          <a:p>
            <a:pPr marL="0" marR="0" lvl="0" indent="0" algn="ctr" defTabSz="914400" rtl="0" eaLnBrk="1" fontAlgn="base" latinLnBrk="0" hangingPunct="1">
              <a:lnSpc>
                <a:spcPct val="100000"/>
              </a:lnSpc>
              <a:spcBef>
                <a:spcPct val="0"/>
              </a:spcBef>
              <a:spcAft>
                <a:spcPct val="0"/>
              </a:spcAft>
              <a:buClrTx/>
              <a:buSzTx/>
              <a:buFontTx/>
              <a:buNone/>
              <a:tabLst/>
              <a:defRPr/>
            </a:pPr>
            <a:fld id="{6D4F9D5F-D54D-454E-BAFF-9F33223328A9}"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338918340"/>
      </p:ext>
    </p:extLst>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3"/>
          <p:cNvSpPr>
            <a:spLocks noGrp="1"/>
          </p:cNvSpPr>
          <p:nvPr>
            <p:ph type="dt" sz="half" idx="10"/>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7E8982A1-CC76-417A-B5A7-57C6DB47E98F}"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5" name="Footer Placeholder 9"/>
          <p:cNvSpPr>
            <a:spLocks noGrp="1"/>
          </p:cNvSpPr>
          <p:nvPr>
            <p:ph type="ftr" sz="quarter" idx="11"/>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6" name="Slide Number Placeholder 21"/>
          <p:cNvSpPr>
            <a:spLocks noGrp="1"/>
          </p:cNvSpPr>
          <p:nvPr>
            <p:ph type="sldNum" sz="quarter" idx="12"/>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D5DE9934-523D-4CEB-93D8-2117ED7E647C}"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2109902961"/>
      </p:ext>
    </p:extLst>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
        <p:nvSpPr>
          <p:cNvPr id="5" name="Rectangle 4"/>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
        <p:nvSpPr>
          <p:cNvPr id="6" name="Oval 5"/>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ill Sans MT"/>
              <a:ea typeface="+mn-ea"/>
              <a:cs typeface="+mn-cs"/>
            </a:endParaRPr>
          </a:p>
        </p:txBody>
      </p:sp>
      <p:sp>
        <p:nvSpPr>
          <p:cNvPr id="7" name="Oval 6"/>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ill Sans MT"/>
              <a:ea typeface="+mn-ea"/>
              <a:cs typeface="+mn-cs"/>
            </a:endParaRPr>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en-US"/>
              <a:t>Click to edit Master title style</a:t>
            </a:r>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a:t>Click to edit Master text styles</a:t>
            </a:r>
          </a:p>
        </p:txBody>
      </p:sp>
      <p:sp>
        <p:nvSpPr>
          <p:cNvPr id="8" name="Date Placeholder 3"/>
          <p:cNvSpPr>
            <a:spLocks noGrp="1"/>
          </p:cNvSpPr>
          <p:nvPr>
            <p:ph type="dt" sz="half" idx="10"/>
          </p:nvPr>
        </p:nvSpPr>
        <p:spPr/>
        <p:txBody>
          <a:bodyPr/>
          <a:lstStyle>
            <a:lvl1pPr>
              <a:defRPr/>
            </a:lvl1pPr>
            <a:extLst/>
          </a:lstStyle>
          <a:p>
            <a:pPr marL="0" marR="0" lvl="0" indent="0" algn="r" defTabSz="914400" rtl="0" eaLnBrk="1" fontAlgn="base" latinLnBrk="0" hangingPunct="1">
              <a:lnSpc>
                <a:spcPct val="100000"/>
              </a:lnSpc>
              <a:spcBef>
                <a:spcPct val="0"/>
              </a:spcBef>
              <a:spcAft>
                <a:spcPct val="0"/>
              </a:spcAft>
              <a:buClrTx/>
              <a:buSzTx/>
              <a:buFontTx/>
              <a:buNone/>
              <a:tabLst/>
              <a:defRPr/>
            </a:pPr>
            <a:fld id="{3816B9D2-8145-48A3-B385-545C40651A6D}"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9" name="Footer Placeholder 4"/>
          <p:cNvSpPr>
            <a:spLocks noGrp="1"/>
          </p:cNvSpPr>
          <p:nvPr>
            <p:ph type="ftr" sz="quarter" idx="11"/>
          </p:nvPr>
        </p:nvSpPr>
        <p:spPr/>
        <p:txBody>
          <a:bodyPr/>
          <a:lstStyle>
            <a:lvl1pPr>
              <a:defRPr/>
            </a:lvl1pPr>
            <a:extLst/>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10" name="Slide Number Placeholder 5"/>
          <p:cNvSpPr>
            <a:spLocks noGrp="1"/>
          </p:cNvSpPr>
          <p:nvPr>
            <p:ph type="sldNum" sz="quarter" idx="12"/>
          </p:nvPr>
        </p:nvSpPr>
        <p:spPr/>
        <p:txBody>
          <a:bodyPr/>
          <a:lstStyle>
            <a:lvl1pPr>
              <a:defRPr/>
            </a:lvl1pPr>
            <a:extLst/>
          </a:lstStyle>
          <a:p>
            <a:pPr marL="0" marR="0" lvl="0" indent="0" algn="ctr" defTabSz="914400" rtl="0" eaLnBrk="1" fontAlgn="base" latinLnBrk="0" hangingPunct="1">
              <a:lnSpc>
                <a:spcPct val="100000"/>
              </a:lnSpc>
              <a:spcBef>
                <a:spcPct val="0"/>
              </a:spcBef>
              <a:spcAft>
                <a:spcPct val="0"/>
              </a:spcAft>
              <a:buClrTx/>
              <a:buSzTx/>
              <a:buFontTx/>
              <a:buNone/>
              <a:tabLst/>
              <a:defRPr/>
            </a:pPr>
            <a:fld id="{4CFB0573-0FC4-4AEA-A371-DFDC66D1B7BC}"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4174139504"/>
      </p:ext>
    </p:extLst>
  </p:cSld>
  <p:clrMapOvr>
    <a:masterClrMapping/>
  </p:clrMapOvr>
</p:sldLayout>
</file>

<file path=ppt/slideLayouts/slideLayout14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lang="en-US"/>
              <a:t>Click to edit Master title style</a:t>
            </a:r>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23"/>
          <p:cNvSpPr>
            <a:spLocks noGrp="1"/>
          </p:cNvSpPr>
          <p:nvPr>
            <p:ph type="dt" sz="half" idx="10"/>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851CCEAA-809D-4F56-A841-AB09F33DB62C}"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6" name="Footer Placeholder 9"/>
          <p:cNvSpPr>
            <a:spLocks noGrp="1"/>
          </p:cNvSpPr>
          <p:nvPr>
            <p:ph type="ftr" sz="quarter" idx="11"/>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7" name="Slide Number Placeholder 21"/>
          <p:cNvSpPr>
            <a:spLocks noGrp="1"/>
          </p:cNvSpPr>
          <p:nvPr>
            <p:ph type="sldNum" sz="quarter" idx="12"/>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78705B51-FF4A-4661-A9B2-21C32BA62B7C}"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2213160165"/>
      </p:ext>
    </p:extLst>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lstStyle>
            <a:lvl1pPr algn="ctr">
              <a:defRPr sz="4500" b="1" cap="none" baseline="0"/>
            </a:lvl1pPr>
            <a:extLst/>
          </a:lstStyle>
          <a:p>
            <a:r>
              <a:rPr lang="en-US"/>
              <a:t>Click to edit Master title style</a:t>
            </a:r>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extLst/>
          </a:lstStyle>
          <a:p>
            <a:pPr marL="0" marR="0" lvl="0" indent="0" algn="r" defTabSz="914400" rtl="0" eaLnBrk="1" fontAlgn="base" latinLnBrk="0" hangingPunct="1">
              <a:lnSpc>
                <a:spcPct val="100000"/>
              </a:lnSpc>
              <a:spcBef>
                <a:spcPct val="0"/>
              </a:spcBef>
              <a:spcAft>
                <a:spcPct val="0"/>
              </a:spcAft>
              <a:buClrTx/>
              <a:buSzTx/>
              <a:buFontTx/>
              <a:buNone/>
              <a:tabLst/>
              <a:defRPr/>
            </a:pPr>
            <a:fld id="{77994BA5-10CB-4643-9DF2-A52DF7850EDA}"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8" name="Footer Placeholder 7"/>
          <p:cNvSpPr>
            <a:spLocks noGrp="1"/>
          </p:cNvSpPr>
          <p:nvPr>
            <p:ph type="ftr" sz="quarter" idx="11"/>
          </p:nvPr>
        </p:nvSpPr>
        <p:spPr/>
        <p:txBody>
          <a:bodyPr/>
          <a:lstStyle>
            <a:lvl1pPr>
              <a:defRPr/>
            </a:lvl1pPr>
            <a:extLst/>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9" name="Slide Number Placeholder 8"/>
          <p:cNvSpPr>
            <a:spLocks noGrp="1"/>
          </p:cNvSpPr>
          <p:nvPr>
            <p:ph type="sldNum" sz="quarter" idx="12"/>
          </p:nvPr>
        </p:nvSpPr>
        <p:spPr/>
        <p:txBody>
          <a:bodyPr/>
          <a:lstStyle>
            <a:lvl1pPr>
              <a:defRPr/>
            </a:lvl1pPr>
            <a:extLst/>
          </a:lstStyle>
          <a:p>
            <a:pPr marL="0" marR="0" lvl="0" indent="0" algn="ctr" defTabSz="914400" rtl="0" eaLnBrk="1" fontAlgn="base" latinLnBrk="0" hangingPunct="1">
              <a:lnSpc>
                <a:spcPct val="100000"/>
              </a:lnSpc>
              <a:spcBef>
                <a:spcPct val="0"/>
              </a:spcBef>
              <a:spcAft>
                <a:spcPct val="0"/>
              </a:spcAft>
              <a:buClrTx/>
              <a:buSzTx/>
              <a:buFontTx/>
              <a:buNone/>
              <a:tabLst/>
              <a:defRPr/>
            </a:pPr>
            <a:fld id="{0027AC39-A489-4C33-BB33-C0E18F85AA63}"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2640676945"/>
      </p:ext>
    </p:extLst>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lang="en-US"/>
              <a:t>Click to edit Master title style</a:t>
            </a:r>
          </a:p>
        </p:txBody>
      </p:sp>
      <p:sp>
        <p:nvSpPr>
          <p:cNvPr id="3" name="Date Placeholder 23"/>
          <p:cNvSpPr>
            <a:spLocks noGrp="1"/>
          </p:cNvSpPr>
          <p:nvPr>
            <p:ph type="dt" sz="half" idx="10"/>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3C1B37F1-B71E-494C-AD8C-F0FECCF578F5}"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4" name="Footer Placeholder 9"/>
          <p:cNvSpPr>
            <a:spLocks noGrp="1"/>
          </p:cNvSpPr>
          <p:nvPr>
            <p:ph type="ftr" sz="quarter" idx="11"/>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5" name="Slide Number Placeholder 21"/>
          <p:cNvSpPr>
            <a:spLocks noGrp="1"/>
          </p:cNvSpPr>
          <p:nvPr>
            <p:ph type="sldNum" sz="quarter" idx="12"/>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D45BD48F-71C7-4531-BA01-D9C1B022E5C0}"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34188453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lang="en-US"/>
              <a:t>Click to edit Master title style</a:t>
            </a:r>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23"/>
          <p:cNvSpPr>
            <a:spLocks noGrp="1"/>
          </p:cNvSpPr>
          <p:nvPr>
            <p:ph type="dt" sz="half" idx="10"/>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851CCEAA-809D-4F56-A841-AB09F33DB62C}"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6" name="Footer Placeholder 9"/>
          <p:cNvSpPr>
            <a:spLocks noGrp="1"/>
          </p:cNvSpPr>
          <p:nvPr>
            <p:ph type="ftr" sz="quarter" idx="11"/>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7" name="Slide Number Placeholder 21"/>
          <p:cNvSpPr>
            <a:spLocks noGrp="1"/>
          </p:cNvSpPr>
          <p:nvPr>
            <p:ph type="sldNum" sz="quarter" idx="12"/>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78705B51-FF4A-4661-A9B2-21C32BA62B7C}"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3804558859"/>
      </p:ext>
    </p:extLst>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
        <p:nvSpPr>
          <p:cNvPr id="3" name="Rectangle 2"/>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
        <p:nvSpPr>
          <p:cNvPr id="4" name="Date Placeholder 1"/>
          <p:cNvSpPr>
            <a:spLocks noGrp="1"/>
          </p:cNvSpPr>
          <p:nvPr>
            <p:ph type="dt" sz="half" idx="10"/>
          </p:nvPr>
        </p:nvSpPr>
        <p:spPr/>
        <p:txBody>
          <a:bodyPr/>
          <a:lstStyle>
            <a:lvl1pPr>
              <a:defRPr/>
            </a:lvl1pPr>
            <a:extLst/>
          </a:lstStyle>
          <a:p>
            <a:pPr marL="0" marR="0" lvl="0" indent="0" algn="r" defTabSz="914400" rtl="0" eaLnBrk="1" fontAlgn="base" latinLnBrk="0" hangingPunct="1">
              <a:lnSpc>
                <a:spcPct val="100000"/>
              </a:lnSpc>
              <a:spcBef>
                <a:spcPct val="0"/>
              </a:spcBef>
              <a:spcAft>
                <a:spcPct val="0"/>
              </a:spcAft>
              <a:buClrTx/>
              <a:buSzTx/>
              <a:buFontTx/>
              <a:buNone/>
              <a:tabLst/>
              <a:defRPr/>
            </a:pPr>
            <a:fld id="{8FE38217-07EF-4481-A17E-6B879E094436}"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5" name="Footer Placeholder 2"/>
          <p:cNvSpPr>
            <a:spLocks noGrp="1"/>
          </p:cNvSpPr>
          <p:nvPr>
            <p:ph type="ftr" sz="quarter" idx="11"/>
          </p:nvPr>
        </p:nvSpPr>
        <p:spPr/>
        <p:txBody>
          <a:bodyPr/>
          <a:lstStyle>
            <a:lvl1pPr>
              <a:defRPr/>
            </a:lvl1pPr>
            <a:extLst/>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6" name="Slide Number Placeholder 3"/>
          <p:cNvSpPr>
            <a:spLocks noGrp="1"/>
          </p:cNvSpPr>
          <p:nvPr>
            <p:ph type="sldNum" sz="quarter" idx="12"/>
          </p:nvPr>
        </p:nvSpPr>
        <p:spPr/>
        <p:txBody>
          <a:bodyPr/>
          <a:lstStyle>
            <a:lvl1pPr>
              <a:defRPr/>
            </a:lvl1pPr>
            <a:extLst/>
          </a:lstStyle>
          <a:p>
            <a:pPr marL="0" marR="0" lvl="0" indent="0" algn="ctr" defTabSz="914400" rtl="0" eaLnBrk="1" fontAlgn="base" latinLnBrk="0" hangingPunct="1">
              <a:lnSpc>
                <a:spcPct val="100000"/>
              </a:lnSpc>
              <a:spcBef>
                <a:spcPct val="0"/>
              </a:spcBef>
              <a:spcAft>
                <a:spcPct val="0"/>
              </a:spcAft>
              <a:buClrTx/>
              <a:buSzTx/>
              <a:buFontTx/>
              <a:buNone/>
              <a:tabLst/>
              <a:defRPr/>
            </a:pPr>
            <a:fld id="{4649E9FE-F754-4D1C-9E9D-B9B6381F1E5A}"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983298226"/>
      </p:ext>
    </p:extLst>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en-US"/>
              <a:t>Click to edit Master title style</a:t>
            </a:r>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en-US"/>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extLst/>
          </a:lstStyle>
          <a:p>
            <a:pPr marL="0" marR="0" lvl="0" indent="0" algn="r" defTabSz="914400" rtl="0" eaLnBrk="1" fontAlgn="base" latinLnBrk="0" hangingPunct="1">
              <a:lnSpc>
                <a:spcPct val="100000"/>
              </a:lnSpc>
              <a:spcBef>
                <a:spcPct val="0"/>
              </a:spcBef>
              <a:spcAft>
                <a:spcPct val="0"/>
              </a:spcAft>
              <a:buClrTx/>
              <a:buSzTx/>
              <a:buFontTx/>
              <a:buNone/>
              <a:tabLst/>
              <a:defRPr/>
            </a:pPr>
            <a:fld id="{C04C4D15-03F9-4C29-AB90-F93664E7267A}"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6" name="Footer Placeholder 5"/>
          <p:cNvSpPr>
            <a:spLocks noGrp="1"/>
          </p:cNvSpPr>
          <p:nvPr>
            <p:ph type="ftr" sz="quarter" idx="11"/>
          </p:nvPr>
        </p:nvSpPr>
        <p:spPr/>
        <p:txBody>
          <a:bodyPr/>
          <a:lstStyle>
            <a:lvl1pPr>
              <a:defRPr/>
            </a:lvl1pPr>
            <a:extLst/>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7" name="Slide Number Placeholder 6"/>
          <p:cNvSpPr>
            <a:spLocks noGrp="1"/>
          </p:cNvSpPr>
          <p:nvPr>
            <p:ph type="sldNum" sz="quarter" idx="12"/>
          </p:nvPr>
        </p:nvSpPr>
        <p:spPr/>
        <p:txBody>
          <a:bodyPr/>
          <a:lstStyle>
            <a:lvl1pPr>
              <a:defRPr/>
            </a:lvl1pPr>
            <a:extLst/>
          </a:lstStyle>
          <a:p>
            <a:pPr marL="0" marR="0" lvl="0" indent="0" algn="ctr" defTabSz="914400" rtl="0" eaLnBrk="1" fontAlgn="base" latinLnBrk="0" hangingPunct="1">
              <a:lnSpc>
                <a:spcPct val="100000"/>
              </a:lnSpc>
              <a:spcBef>
                <a:spcPct val="0"/>
              </a:spcBef>
              <a:spcAft>
                <a:spcPct val="0"/>
              </a:spcAft>
              <a:buClrTx/>
              <a:buSzTx/>
              <a:buFontTx/>
              <a:buNone/>
              <a:tabLst/>
              <a:defRPr/>
            </a:pPr>
            <a:fld id="{2B55A13E-5E0B-472B-BC85-12DF5F79035E}"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4040202470"/>
      </p:ext>
    </p:extLst>
  </p:cSld>
  <p:clrMapOvr>
    <a:masterClrMapping/>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p>
            <a:pPr marL="0" marR="0" lvl="0" indent="-283464" algn="l" defTabSz="914400" rtl="0" eaLnBrk="1" fontAlgn="base" latinLnBrk="0" hangingPunct="1">
              <a:lnSpc>
                <a:spcPts val="3000"/>
              </a:lnSpc>
              <a:spcBef>
                <a:spcPts val="600"/>
              </a:spcBef>
              <a:spcAft>
                <a:spcPct val="0"/>
              </a:spcAft>
              <a:buClr>
                <a:srgbClr val="C66951"/>
              </a:buClr>
              <a:buSzPct val="80000"/>
              <a:buFont typeface="Wingdings 2"/>
              <a:buNone/>
              <a:tabLst/>
              <a:defRPr/>
            </a:pPr>
            <a:endParaRPr kumimoji="0" lang="en-US" sz="3200" b="0" i="0" u="none" strike="noStrike" kern="1200" cap="none" spc="0" normalizeH="0" baseline="0" noProof="0">
              <a:ln>
                <a:noFill/>
              </a:ln>
              <a:solidFill>
                <a:prstClr val="black"/>
              </a:solidFill>
              <a:effectLst/>
              <a:uLnTx/>
              <a:uFillTx/>
              <a:latin typeface="Gill Sans MT"/>
              <a:ea typeface="+mn-ea"/>
              <a:cs typeface="+mn-cs"/>
            </a:endParaRPr>
          </a:p>
        </p:txBody>
      </p:sp>
      <p:sp>
        <p:nvSpPr>
          <p:cNvPr id="6" name="Flowchart: Process 5"/>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
        <p:nvSpPr>
          <p:cNvPr id="7" name="Flowchart: Process 6"/>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Gill Sans MT"/>
              <a:ea typeface="+mn-ea"/>
              <a:cs typeface="+mn-cs"/>
            </a:endParaRPr>
          </a:p>
        </p:txBody>
      </p:sp>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en-US"/>
              <a:t>Click to edit Master title style</a:t>
            </a: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en-US" noProof="0"/>
              <a:t>Click icon to add picture</a:t>
            </a:r>
            <a:endParaRPr lang="en-US" noProof="0"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en-US"/>
              <a:t>Click to edit Master text styles</a:t>
            </a:r>
          </a:p>
        </p:txBody>
      </p:sp>
      <p:sp>
        <p:nvSpPr>
          <p:cNvPr id="8" name="Date Placeholder 4"/>
          <p:cNvSpPr>
            <a:spLocks noGrp="1"/>
          </p:cNvSpPr>
          <p:nvPr>
            <p:ph type="dt" sz="half" idx="10"/>
          </p:nvPr>
        </p:nvSpPr>
        <p:spPr/>
        <p:txBody>
          <a:bodyPr/>
          <a:lstStyle>
            <a:lvl1pPr>
              <a:defRPr/>
            </a:lvl1pPr>
            <a:extLst/>
          </a:lstStyle>
          <a:p>
            <a:pPr marL="0" marR="0" lvl="0" indent="0" algn="r" defTabSz="914400" rtl="0" eaLnBrk="1" fontAlgn="base" latinLnBrk="0" hangingPunct="1">
              <a:lnSpc>
                <a:spcPct val="100000"/>
              </a:lnSpc>
              <a:spcBef>
                <a:spcPct val="0"/>
              </a:spcBef>
              <a:spcAft>
                <a:spcPct val="0"/>
              </a:spcAft>
              <a:buClrTx/>
              <a:buSzTx/>
              <a:buFontTx/>
              <a:buNone/>
              <a:tabLst/>
              <a:defRPr/>
            </a:pPr>
            <a:fld id="{6621CAD4-0CFD-480B-BD28-0A4F343ED4F5}"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9" name="Footer Placeholder 5"/>
          <p:cNvSpPr>
            <a:spLocks noGrp="1"/>
          </p:cNvSpPr>
          <p:nvPr>
            <p:ph type="ftr" sz="quarter" idx="11"/>
          </p:nvPr>
        </p:nvSpPr>
        <p:spPr/>
        <p:txBody>
          <a:bodyPr/>
          <a:lstStyle>
            <a:lvl1pPr>
              <a:defRPr/>
            </a:lvl1pPr>
            <a:extLst/>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10" name="Slide Number Placeholder 6"/>
          <p:cNvSpPr>
            <a:spLocks noGrp="1"/>
          </p:cNvSpPr>
          <p:nvPr>
            <p:ph type="sldNum" sz="quarter" idx="12"/>
          </p:nvPr>
        </p:nvSpPr>
        <p:spPr/>
        <p:txBody>
          <a:bodyPr/>
          <a:lstStyle>
            <a:lvl1pPr>
              <a:defRPr/>
            </a:lvl1pPr>
            <a:extLst/>
          </a:lstStyle>
          <a:p>
            <a:pPr marL="0" marR="0" lvl="0" indent="0" algn="ctr" defTabSz="914400" rtl="0" eaLnBrk="1" fontAlgn="base" latinLnBrk="0" hangingPunct="1">
              <a:lnSpc>
                <a:spcPct val="100000"/>
              </a:lnSpc>
              <a:spcBef>
                <a:spcPct val="0"/>
              </a:spcBef>
              <a:spcAft>
                <a:spcPct val="0"/>
              </a:spcAft>
              <a:buClrTx/>
              <a:buSzTx/>
              <a:buFontTx/>
              <a:buNone/>
              <a:tabLst/>
              <a:defRPr/>
            </a:pPr>
            <a:fld id="{064B52E1-B793-471C-9FCF-EAB50AF710DD}"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2363049635"/>
      </p:ext>
    </p:extLst>
  </p:cSld>
  <p:clrMapOvr>
    <a:masterClrMapping/>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3"/>
          <p:cNvSpPr>
            <a:spLocks noGrp="1"/>
          </p:cNvSpPr>
          <p:nvPr>
            <p:ph type="dt" sz="half" idx="10"/>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58437ACD-8316-4347-9CCA-0CB296DF2B39}"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5" name="Footer Placeholder 9"/>
          <p:cNvSpPr>
            <a:spLocks noGrp="1"/>
          </p:cNvSpPr>
          <p:nvPr>
            <p:ph type="ftr" sz="quarter" idx="11"/>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6" name="Slide Number Placeholder 21"/>
          <p:cNvSpPr>
            <a:spLocks noGrp="1"/>
          </p:cNvSpPr>
          <p:nvPr>
            <p:ph type="sldNum" sz="quarter" idx="12"/>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B75D301C-D461-493F-BCC9-FF37C9A25AE1}"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2150020794"/>
      </p:ext>
    </p:extLst>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143000" y="274640"/>
            <a:ext cx="55626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3"/>
          <p:cNvSpPr>
            <a:spLocks noGrp="1"/>
          </p:cNvSpPr>
          <p:nvPr>
            <p:ph type="dt" sz="half" idx="10"/>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47CC1A3B-A086-4C32-8551-55BB5AACB9E3}"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5" name="Footer Placeholder 9"/>
          <p:cNvSpPr>
            <a:spLocks noGrp="1"/>
          </p:cNvSpPr>
          <p:nvPr>
            <p:ph type="ftr" sz="quarter" idx="11"/>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6" name="Slide Number Placeholder 21"/>
          <p:cNvSpPr>
            <a:spLocks noGrp="1"/>
          </p:cNvSpPr>
          <p:nvPr>
            <p:ph type="sldNum" sz="quarter" idx="12"/>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E5C85410-AF42-4108-8539-5A9FFA2F9AE7}"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1188674870"/>
      </p:ext>
    </p:extLst>
  </p:cSld>
  <p:clrMapOvr>
    <a:masterClrMapping/>
  </p:clrMapOvr>
</p:sldLayout>
</file>

<file path=ppt/slideLayouts/slideLayout15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587F4DB-B8A7-424D-B813-3E136591B3CC}" type="datetime1">
              <a:rPr lang="en-US" smtClean="0"/>
              <a:t>10/22/2019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B46851-516A-4882-856B-80347968D6B9}" type="slidenum">
              <a:rPr lang="en-US" smtClean="0"/>
              <a:t>‹#›</a:t>
            </a:fld>
            <a:endParaRPr lang="en-US"/>
          </a:p>
        </p:txBody>
      </p:sp>
    </p:spTree>
    <p:extLst>
      <p:ext uri="{BB962C8B-B14F-4D97-AF65-F5344CB8AC3E}">
        <p14:creationId xmlns:p14="http://schemas.microsoft.com/office/powerpoint/2010/main" val="3150624360"/>
      </p:ext>
    </p:extLst>
  </p:cSld>
  <p:clrMapOvr>
    <a:masterClrMapping/>
  </p:clrMapOvr>
</p:sldLayout>
</file>

<file path=ppt/slideLayouts/slideLayout15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4F339B4-96E6-42CE-A085-7B3092BF3043}" type="datetime1">
              <a:rPr lang="en-US" smtClean="0"/>
              <a:t>10/22/2019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B46851-516A-4882-856B-80347968D6B9}" type="slidenum">
              <a:rPr lang="en-US" smtClean="0"/>
              <a:t>‹#›</a:t>
            </a:fld>
            <a:endParaRPr lang="en-US"/>
          </a:p>
        </p:txBody>
      </p:sp>
    </p:spTree>
    <p:extLst>
      <p:ext uri="{BB962C8B-B14F-4D97-AF65-F5344CB8AC3E}">
        <p14:creationId xmlns:p14="http://schemas.microsoft.com/office/powerpoint/2010/main" val="4163889390"/>
      </p:ext>
    </p:extLst>
  </p:cSld>
  <p:clrMapOvr>
    <a:masterClrMapping/>
  </p:clrMapOvr>
</p:sldLayout>
</file>

<file path=ppt/slideLayouts/slideLayout15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0073AB9-AE53-42CC-B07A-6D51C609B212}" type="datetime1">
              <a:rPr lang="en-US" smtClean="0"/>
              <a:t>10/22/2019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B46851-516A-4882-856B-80347968D6B9}" type="slidenum">
              <a:rPr lang="en-US" smtClean="0"/>
              <a:t>‹#›</a:t>
            </a:fld>
            <a:endParaRPr lang="en-US"/>
          </a:p>
        </p:txBody>
      </p:sp>
    </p:spTree>
    <p:extLst>
      <p:ext uri="{BB962C8B-B14F-4D97-AF65-F5344CB8AC3E}">
        <p14:creationId xmlns:p14="http://schemas.microsoft.com/office/powerpoint/2010/main" val="312555419"/>
      </p:ext>
    </p:extLst>
  </p:cSld>
  <p:clrMapOvr>
    <a:masterClrMapping/>
  </p:clrMapOvr>
</p:sldLayout>
</file>

<file path=ppt/slideLayouts/slideLayout15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DF4160-82BB-4B03-A60F-C85A9C49EA6D}" type="datetime1">
              <a:rPr lang="en-US" smtClean="0"/>
              <a:t>10/22/2019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B46851-516A-4882-856B-80347968D6B9}" type="slidenum">
              <a:rPr lang="en-US" smtClean="0"/>
              <a:t>‹#›</a:t>
            </a:fld>
            <a:endParaRPr lang="en-US"/>
          </a:p>
        </p:txBody>
      </p:sp>
    </p:spTree>
    <p:extLst>
      <p:ext uri="{BB962C8B-B14F-4D97-AF65-F5344CB8AC3E}">
        <p14:creationId xmlns:p14="http://schemas.microsoft.com/office/powerpoint/2010/main" val="3424416609"/>
      </p:ext>
    </p:extLst>
  </p:cSld>
  <p:clrMapOvr>
    <a:masterClrMapping/>
  </p:clrMapOvr>
</p:sldLayout>
</file>

<file path=ppt/slideLayouts/slideLayout15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86B9485-00D9-497A-9A9F-EE7AF3EB908E}" type="datetime1">
              <a:rPr lang="en-US" smtClean="0"/>
              <a:t>10/22/2019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BB46851-516A-4882-856B-80347968D6B9}" type="slidenum">
              <a:rPr lang="en-US" smtClean="0"/>
              <a:t>‹#›</a:t>
            </a:fld>
            <a:endParaRPr lang="en-US"/>
          </a:p>
        </p:txBody>
      </p:sp>
    </p:spTree>
    <p:extLst>
      <p:ext uri="{BB962C8B-B14F-4D97-AF65-F5344CB8AC3E}">
        <p14:creationId xmlns:p14="http://schemas.microsoft.com/office/powerpoint/2010/main" val="19378000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lstStyle>
            <a:lvl1pPr algn="ctr">
              <a:defRPr sz="4500" b="1" cap="none" baseline="0"/>
            </a:lvl1pPr>
            <a:extLst/>
          </a:lstStyle>
          <a:p>
            <a:r>
              <a:rPr lang="en-US"/>
              <a:t>Click to edit Master title style</a:t>
            </a:r>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extLst/>
          </a:lstStyle>
          <a:p>
            <a:pPr marL="0" marR="0" lvl="0" indent="0" algn="r" defTabSz="914400" rtl="0" eaLnBrk="1" fontAlgn="base" latinLnBrk="0" hangingPunct="1">
              <a:lnSpc>
                <a:spcPct val="100000"/>
              </a:lnSpc>
              <a:spcBef>
                <a:spcPct val="0"/>
              </a:spcBef>
              <a:spcAft>
                <a:spcPct val="0"/>
              </a:spcAft>
              <a:buClrTx/>
              <a:buSzTx/>
              <a:buFontTx/>
              <a:buNone/>
              <a:tabLst/>
              <a:defRPr/>
            </a:pPr>
            <a:fld id="{77994BA5-10CB-4643-9DF2-A52DF7850EDA}"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8" name="Footer Placeholder 7"/>
          <p:cNvSpPr>
            <a:spLocks noGrp="1"/>
          </p:cNvSpPr>
          <p:nvPr>
            <p:ph type="ftr" sz="quarter" idx="11"/>
          </p:nvPr>
        </p:nvSpPr>
        <p:spPr/>
        <p:txBody>
          <a:bodyPr/>
          <a:lstStyle>
            <a:lvl1pPr>
              <a:defRPr/>
            </a:lvl1pPr>
            <a:extLst/>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9" name="Slide Number Placeholder 8"/>
          <p:cNvSpPr>
            <a:spLocks noGrp="1"/>
          </p:cNvSpPr>
          <p:nvPr>
            <p:ph type="sldNum" sz="quarter" idx="12"/>
          </p:nvPr>
        </p:nvSpPr>
        <p:spPr/>
        <p:txBody>
          <a:bodyPr/>
          <a:lstStyle>
            <a:lvl1pPr>
              <a:defRPr/>
            </a:lvl1pPr>
            <a:extLst/>
          </a:lstStyle>
          <a:p>
            <a:pPr marL="0" marR="0" lvl="0" indent="0" algn="ctr" defTabSz="914400" rtl="0" eaLnBrk="1" fontAlgn="base" latinLnBrk="0" hangingPunct="1">
              <a:lnSpc>
                <a:spcPct val="100000"/>
              </a:lnSpc>
              <a:spcBef>
                <a:spcPct val="0"/>
              </a:spcBef>
              <a:spcAft>
                <a:spcPct val="0"/>
              </a:spcAft>
              <a:buClrTx/>
              <a:buSzTx/>
              <a:buFontTx/>
              <a:buNone/>
              <a:tabLst/>
              <a:defRPr/>
            </a:pPr>
            <a:fld id="{0027AC39-A489-4C33-BB33-C0E18F85AA63}"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718589672"/>
      </p:ext>
    </p:extLst>
  </p:cSld>
  <p:clrMapOvr>
    <a:masterClrMapping/>
  </p:clrMapOvr>
</p:sldLayout>
</file>

<file path=ppt/slideLayouts/slideLayout16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ED3FA70-3415-4E4D-8B7C-C6BD56A93516}" type="datetime1">
              <a:rPr lang="en-US" smtClean="0"/>
              <a:t>10/22/2019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BB46851-516A-4882-856B-80347968D6B9}" type="slidenum">
              <a:rPr lang="en-US" smtClean="0"/>
              <a:t>‹#›</a:t>
            </a:fld>
            <a:endParaRPr lang="en-US"/>
          </a:p>
        </p:txBody>
      </p:sp>
    </p:spTree>
    <p:extLst>
      <p:ext uri="{BB962C8B-B14F-4D97-AF65-F5344CB8AC3E}">
        <p14:creationId xmlns:p14="http://schemas.microsoft.com/office/powerpoint/2010/main" val="4216779164"/>
      </p:ext>
    </p:extLst>
  </p:cSld>
  <p:clrMapOvr>
    <a:masterClrMapping/>
  </p:clrMapOvr>
</p:sldLayout>
</file>

<file path=ppt/slideLayouts/slideLayout16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66FD94-DE07-4EEE-BD6D-141EAA644C12}" type="datetime1">
              <a:rPr lang="en-US" smtClean="0"/>
              <a:t>10/22/2019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BB46851-516A-4882-856B-80347968D6B9}" type="slidenum">
              <a:rPr lang="en-US" smtClean="0"/>
              <a:t>‹#›</a:t>
            </a:fld>
            <a:endParaRPr lang="en-US"/>
          </a:p>
        </p:txBody>
      </p:sp>
    </p:spTree>
    <p:extLst>
      <p:ext uri="{BB962C8B-B14F-4D97-AF65-F5344CB8AC3E}">
        <p14:creationId xmlns:p14="http://schemas.microsoft.com/office/powerpoint/2010/main" val="2960827504"/>
      </p:ext>
    </p:extLst>
  </p:cSld>
  <p:clrMapOvr>
    <a:masterClrMapping/>
  </p:clrMapOvr>
</p:sldLayout>
</file>

<file path=ppt/slideLayouts/slideLayout16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7038D3-43A2-4898-92B3-02F5F3A51EA5}" type="datetime1">
              <a:rPr lang="en-US" smtClean="0"/>
              <a:t>10/22/2019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B46851-516A-4882-856B-80347968D6B9}" type="slidenum">
              <a:rPr lang="en-US" smtClean="0"/>
              <a:t>‹#›</a:t>
            </a:fld>
            <a:endParaRPr lang="en-US"/>
          </a:p>
        </p:txBody>
      </p:sp>
    </p:spTree>
    <p:extLst>
      <p:ext uri="{BB962C8B-B14F-4D97-AF65-F5344CB8AC3E}">
        <p14:creationId xmlns:p14="http://schemas.microsoft.com/office/powerpoint/2010/main" val="321549153"/>
      </p:ext>
    </p:extLst>
  </p:cSld>
  <p:clrMapOvr>
    <a:masterClrMapping/>
  </p:clrMapOvr>
</p:sldLayout>
</file>

<file path=ppt/slideLayouts/slideLayout16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C06A5CD-66AE-4696-85BA-3D40A85C5DD1}" type="datetime1">
              <a:rPr lang="en-US" smtClean="0"/>
              <a:t>10/22/2019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B46851-516A-4882-856B-80347968D6B9}" type="slidenum">
              <a:rPr lang="en-US" smtClean="0"/>
              <a:t>‹#›</a:t>
            </a:fld>
            <a:endParaRPr lang="en-US"/>
          </a:p>
        </p:txBody>
      </p:sp>
    </p:spTree>
    <p:extLst>
      <p:ext uri="{BB962C8B-B14F-4D97-AF65-F5344CB8AC3E}">
        <p14:creationId xmlns:p14="http://schemas.microsoft.com/office/powerpoint/2010/main" val="1180196505"/>
      </p:ext>
    </p:extLst>
  </p:cSld>
  <p:clrMapOvr>
    <a:masterClrMapping/>
  </p:clrMapOvr>
</p:sldLayout>
</file>

<file path=ppt/slideLayouts/slideLayout16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854F92F-ADB3-4084-8919-1E14EC4A23AA}" type="datetime1">
              <a:rPr lang="en-US" smtClean="0"/>
              <a:t>10/22/2019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B46851-516A-4882-856B-80347968D6B9}" type="slidenum">
              <a:rPr lang="en-US" smtClean="0"/>
              <a:t>‹#›</a:t>
            </a:fld>
            <a:endParaRPr lang="en-US"/>
          </a:p>
        </p:txBody>
      </p:sp>
    </p:spTree>
    <p:extLst>
      <p:ext uri="{BB962C8B-B14F-4D97-AF65-F5344CB8AC3E}">
        <p14:creationId xmlns:p14="http://schemas.microsoft.com/office/powerpoint/2010/main" val="3239492541"/>
      </p:ext>
    </p:extLst>
  </p:cSld>
  <p:clrMapOvr>
    <a:masterClrMapping/>
  </p:clrMapOvr>
</p:sldLayout>
</file>

<file path=ppt/slideLayouts/slideLayout16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A4C35DF-1549-4451-A695-A77385767174}" type="datetime1">
              <a:rPr lang="en-US" smtClean="0"/>
              <a:t>10/22/2019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B46851-516A-4882-856B-80347968D6B9}" type="slidenum">
              <a:rPr lang="en-US" smtClean="0"/>
              <a:t>‹#›</a:t>
            </a:fld>
            <a:endParaRPr lang="en-US"/>
          </a:p>
        </p:txBody>
      </p:sp>
    </p:spTree>
    <p:extLst>
      <p:ext uri="{BB962C8B-B14F-4D97-AF65-F5344CB8AC3E}">
        <p14:creationId xmlns:p14="http://schemas.microsoft.com/office/powerpoint/2010/main" val="6550401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lang="en-US"/>
              <a:t>Click to edit Master title style</a:t>
            </a:r>
          </a:p>
        </p:txBody>
      </p:sp>
      <p:sp>
        <p:nvSpPr>
          <p:cNvPr id="3" name="Date Placeholder 23"/>
          <p:cNvSpPr>
            <a:spLocks noGrp="1"/>
          </p:cNvSpPr>
          <p:nvPr>
            <p:ph type="dt" sz="half" idx="10"/>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3C1B37F1-B71E-494C-AD8C-F0FECCF578F5}"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4" name="Footer Placeholder 9"/>
          <p:cNvSpPr>
            <a:spLocks noGrp="1"/>
          </p:cNvSpPr>
          <p:nvPr>
            <p:ph type="ftr" sz="quarter" idx="11"/>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5" name="Slide Number Placeholder 21"/>
          <p:cNvSpPr>
            <a:spLocks noGrp="1"/>
          </p:cNvSpPr>
          <p:nvPr>
            <p:ph type="sldNum" sz="quarter" idx="12"/>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D45BD48F-71C7-4531-BA01-D9C1B022E5C0}"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17144608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
        <p:nvSpPr>
          <p:cNvPr id="3" name="Rectangle 2"/>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
        <p:nvSpPr>
          <p:cNvPr id="4" name="Date Placeholder 1"/>
          <p:cNvSpPr>
            <a:spLocks noGrp="1"/>
          </p:cNvSpPr>
          <p:nvPr>
            <p:ph type="dt" sz="half" idx="10"/>
          </p:nvPr>
        </p:nvSpPr>
        <p:spPr/>
        <p:txBody>
          <a:bodyPr/>
          <a:lstStyle>
            <a:lvl1pPr>
              <a:defRPr/>
            </a:lvl1pPr>
            <a:extLst/>
          </a:lstStyle>
          <a:p>
            <a:pPr marL="0" marR="0" lvl="0" indent="0" algn="r" defTabSz="914400" rtl="0" eaLnBrk="1" fontAlgn="base" latinLnBrk="0" hangingPunct="1">
              <a:lnSpc>
                <a:spcPct val="100000"/>
              </a:lnSpc>
              <a:spcBef>
                <a:spcPct val="0"/>
              </a:spcBef>
              <a:spcAft>
                <a:spcPct val="0"/>
              </a:spcAft>
              <a:buClrTx/>
              <a:buSzTx/>
              <a:buFontTx/>
              <a:buNone/>
              <a:tabLst/>
              <a:defRPr/>
            </a:pPr>
            <a:fld id="{8FE38217-07EF-4481-A17E-6B879E094436}"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5" name="Footer Placeholder 2"/>
          <p:cNvSpPr>
            <a:spLocks noGrp="1"/>
          </p:cNvSpPr>
          <p:nvPr>
            <p:ph type="ftr" sz="quarter" idx="11"/>
          </p:nvPr>
        </p:nvSpPr>
        <p:spPr/>
        <p:txBody>
          <a:bodyPr/>
          <a:lstStyle>
            <a:lvl1pPr>
              <a:defRPr/>
            </a:lvl1pPr>
            <a:extLst/>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6" name="Slide Number Placeholder 3"/>
          <p:cNvSpPr>
            <a:spLocks noGrp="1"/>
          </p:cNvSpPr>
          <p:nvPr>
            <p:ph type="sldNum" sz="quarter" idx="12"/>
          </p:nvPr>
        </p:nvSpPr>
        <p:spPr/>
        <p:txBody>
          <a:bodyPr/>
          <a:lstStyle>
            <a:lvl1pPr>
              <a:defRPr/>
            </a:lvl1pPr>
            <a:extLst/>
          </a:lstStyle>
          <a:p>
            <a:pPr marL="0" marR="0" lvl="0" indent="0" algn="ctr" defTabSz="914400" rtl="0" eaLnBrk="1" fontAlgn="base" latinLnBrk="0" hangingPunct="1">
              <a:lnSpc>
                <a:spcPct val="100000"/>
              </a:lnSpc>
              <a:spcBef>
                <a:spcPct val="0"/>
              </a:spcBef>
              <a:spcAft>
                <a:spcPct val="0"/>
              </a:spcAft>
              <a:buClrTx/>
              <a:buSzTx/>
              <a:buFontTx/>
              <a:buNone/>
              <a:tabLst/>
              <a:defRPr/>
            </a:pPr>
            <a:fld id="{4649E9FE-F754-4D1C-9E9D-B9B6381F1E5A}"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34161373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en-US"/>
              <a:t>Click to edit Master title style</a:t>
            </a:r>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en-US"/>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extLst/>
          </a:lstStyle>
          <a:p>
            <a:pPr marL="0" marR="0" lvl="0" indent="0" algn="r" defTabSz="914400" rtl="0" eaLnBrk="1" fontAlgn="base" latinLnBrk="0" hangingPunct="1">
              <a:lnSpc>
                <a:spcPct val="100000"/>
              </a:lnSpc>
              <a:spcBef>
                <a:spcPct val="0"/>
              </a:spcBef>
              <a:spcAft>
                <a:spcPct val="0"/>
              </a:spcAft>
              <a:buClrTx/>
              <a:buSzTx/>
              <a:buFontTx/>
              <a:buNone/>
              <a:tabLst/>
              <a:defRPr/>
            </a:pPr>
            <a:fld id="{C04C4D15-03F9-4C29-AB90-F93664E7267A}"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6" name="Footer Placeholder 5"/>
          <p:cNvSpPr>
            <a:spLocks noGrp="1"/>
          </p:cNvSpPr>
          <p:nvPr>
            <p:ph type="ftr" sz="quarter" idx="11"/>
          </p:nvPr>
        </p:nvSpPr>
        <p:spPr/>
        <p:txBody>
          <a:bodyPr/>
          <a:lstStyle>
            <a:lvl1pPr>
              <a:defRPr/>
            </a:lvl1pPr>
            <a:extLst/>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7" name="Slide Number Placeholder 6"/>
          <p:cNvSpPr>
            <a:spLocks noGrp="1"/>
          </p:cNvSpPr>
          <p:nvPr>
            <p:ph type="sldNum" sz="quarter" idx="12"/>
          </p:nvPr>
        </p:nvSpPr>
        <p:spPr/>
        <p:txBody>
          <a:bodyPr/>
          <a:lstStyle>
            <a:lvl1pPr>
              <a:defRPr/>
            </a:lvl1pPr>
            <a:extLst/>
          </a:lstStyle>
          <a:p>
            <a:pPr marL="0" marR="0" lvl="0" indent="0" algn="ctr" defTabSz="914400" rtl="0" eaLnBrk="1" fontAlgn="base" latinLnBrk="0" hangingPunct="1">
              <a:lnSpc>
                <a:spcPct val="100000"/>
              </a:lnSpc>
              <a:spcBef>
                <a:spcPct val="0"/>
              </a:spcBef>
              <a:spcAft>
                <a:spcPct val="0"/>
              </a:spcAft>
              <a:buClrTx/>
              <a:buSzTx/>
              <a:buFontTx/>
              <a:buNone/>
              <a:tabLst/>
              <a:defRPr/>
            </a:pPr>
            <a:fld id="{2B55A13E-5E0B-472B-BC85-12DF5F79035E}"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27285765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3"/>
          <p:cNvSpPr>
            <a:spLocks noGrp="1"/>
          </p:cNvSpPr>
          <p:nvPr>
            <p:ph type="dt" sz="half" idx="10"/>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7E8982A1-CC76-417A-B5A7-57C6DB47E98F}"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5" name="Footer Placeholder 9"/>
          <p:cNvSpPr>
            <a:spLocks noGrp="1"/>
          </p:cNvSpPr>
          <p:nvPr>
            <p:ph type="ftr" sz="quarter" idx="11"/>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6" name="Slide Number Placeholder 21"/>
          <p:cNvSpPr>
            <a:spLocks noGrp="1"/>
          </p:cNvSpPr>
          <p:nvPr>
            <p:ph type="sldNum" sz="quarter" idx="12"/>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D5DE9934-523D-4CEB-93D8-2117ED7E647C}"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1088930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p>
            <a:pPr marL="0" marR="0" lvl="0" indent="-283464" algn="l" defTabSz="914400" rtl="0" eaLnBrk="1" fontAlgn="base" latinLnBrk="0" hangingPunct="1">
              <a:lnSpc>
                <a:spcPts val="3000"/>
              </a:lnSpc>
              <a:spcBef>
                <a:spcPts val="600"/>
              </a:spcBef>
              <a:spcAft>
                <a:spcPct val="0"/>
              </a:spcAft>
              <a:buClr>
                <a:srgbClr val="C66951"/>
              </a:buClr>
              <a:buSzPct val="80000"/>
              <a:buFont typeface="Wingdings 2"/>
              <a:buNone/>
              <a:tabLst/>
              <a:defRPr/>
            </a:pPr>
            <a:endParaRPr kumimoji="0" lang="en-US" sz="3200" b="0" i="0" u="none" strike="noStrike" kern="1200" cap="none" spc="0" normalizeH="0" baseline="0" noProof="0">
              <a:ln>
                <a:noFill/>
              </a:ln>
              <a:solidFill>
                <a:prstClr val="black"/>
              </a:solidFill>
              <a:effectLst/>
              <a:uLnTx/>
              <a:uFillTx/>
              <a:latin typeface="Gill Sans MT"/>
              <a:ea typeface="+mn-ea"/>
              <a:cs typeface="+mn-cs"/>
            </a:endParaRPr>
          </a:p>
        </p:txBody>
      </p:sp>
      <p:sp>
        <p:nvSpPr>
          <p:cNvPr id="6" name="Flowchart: Process 5"/>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
        <p:nvSpPr>
          <p:cNvPr id="7" name="Flowchart: Process 6"/>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Gill Sans MT"/>
              <a:ea typeface="+mn-ea"/>
              <a:cs typeface="+mn-cs"/>
            </a:endParaRPr>
          </a:p>
        </p:txBody>
      </p:sp>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en-US"/>
              <a:t>Click to edit Master title style</a:t>
            </a: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en-US" noProof="0"/>
              <a:t>Click icon to add picture</a:t>
            </a:r>
            <a:endParaRPr lang="en-US" noProof="0"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en-US"/>
              <a:t>Click to edit Master text styles</a:t>
            </a:r>
          </a:p>
        </p:txBody>
      </p:sp>
      <p:sp>
        <p:nvSpPr>
          <p:cNvPr id="8" name="Date Placeholder 4"/>
          <p:cNvSpPr>
            <a:spLocks noGrp="1"/>
          </p:cNvSpPr>
          <p:nvPr>
            <p:ph type="dt" sz="half" idx="10"/>
          </p:nvPr>
        </p:nvSpPr>
        <p:spPr/>
        <p:txBody>
          <a:bodyPr/>
          <a:lstStyle>
            <a:lvl1pPr>
              <a:defRPr/>
            </a:lvl1pPr>
            <a:extLst/>
          </a:lstStyle>
          <a:p>
            <a:pPr marL="0" marR="0" lvl="0" indent="0" algn="r" defTabSz="914400" rtl="0" eaLnBrk="1" fontAlgn="base" latinLnBrk="0" hangingPunct="1">
              <a:lnSpc>
                <a:spcPct val="100000"/>
              </a:lnSpc>
              <a:spcBef>
                <a:spcPct val="0"/>
              </a:spcBef>
              <a:spcAft>
                <a:spcPct val="0"/>
              </a:spcAft>
              <a:buClrTx/>
              <a:buSzTx/>
              <a:buFontTx/>
              <a:buNone/>
              <a:tabLst/>
              <a:defRPr/>
            </a:pPr>
            <a:fld id="{6621CAD4-0CFD-480B-BD28-0A4F343ED4F5}"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9" name="Footer Placeholder 5"/>
          <p:cNvSpPr>
            <a:spLocks noGrp="1"/>
          </p:cNvSpPr>
          <p:nvPr>
            <p:ph type="ftr" sz="quarter" idx="11"/>
          </p:nvPr>
        </p:nvSpPr>
        <p:spPr/>
        <p:txBody>
          <a:bodyPr/>
          <a:lstStyle>
            <a:lvl1pPr>
              <a:defRPr/>
            </a:lvl1pPr>
            <a:extLst/>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10" name="Slide Number Placeholder 6"/>
          <p:cNvSpPr>
            <a:spLocks noGrp="1"/>
          </p:cNvSpPr>
          <p:nvPr>
            <p:ph type="sldNum" sz="quarter" idx="12"/>
          </p:nvPr>
        </p:nvSpPr>
        <p:spPr/>
        <p:txBody>
          <a:bodyPr/>
          <a:lstStyle>
            <a:lvl1pPr>
              <a:defRPr/>
            </a:lvl1pPr>
            <a:extLst/>
          </a:lstStyle>
          <a:p>
            <a:pPr marL="0" marR="0" lvl="0" indent="0" algn="ctr" defTabSz="914400" rtl="0" eaLnBrk="1" fontAlgn="base" latinLnBrk="0" hangingPunct="1">
              <a:lnSpc>
                <a:spcPct val="100000"/>
              </a:lnSpc>
              <a:spcBef>
                <a:spcPct val="0"/>
              </a:spcBef>
              <a:spcAft>
                <a:spcPct val="0"/>
              </a:spcAft>
              <a:buClrTx/>
              <a:buSzTx/>
              <a:buFontTx/>
              <a:buNone/>
              <a:tabLst/>
              <a:defRPr/>
            </a:pPr>
            <a:fld id="{064B52E1-B793-471C-9FCF-EAB50AF710DD}"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389755877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3"/>
          <p:cNvSpPr>
            <a:spLocks noGrp="1"/>
          </p:cNvSpPr>
          <p:nvPr>
            <p:ph type="dt" sz="half" idx="10"/>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58437ACD-8316-4347-9CCA-0CB296DF2B39}"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5" name="Footer Placeholder 9"/>
          <p:cNvSpPr>
            <a:spLocks noGrp="1"/>
          </p:cNvSpPr>
          <p:nvPr>
            <p:ph type="ftr" sz="quarter" idx="11"/>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6" name="Slide Number Placeholder 21"/>
          <p:cNvSpPr>
            <a:spLocks noGrp="1"/>
          </p:cNvSpPr>
          <p:nvPr>
            <p:ph type="sldNum" sz="quarter" idx="12"/>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B75D301C-D461-493F-BCC9-FF37C9A25AE1}"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128130885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143000" y="274640"/>
            <a:ext cx="55626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3"/>
          <p:cNvSpPr>
            <a:spLocks noGrp="1"/>
          </p:cNvSpPr>
          <p:nvPr>
            <p:ph type="dt" sz="half" idx="10"/>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47CC1A3B-A086-4C32-8551-55BB5AACB9E3}"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5" name="Footer Placeholder 9"/>
          <p:cNvSpPr>
            <a:spLocks noGrp="1"/>
          </p:cNvSpPr>
          <p:nvPr>
            <p:ph type="ftr" sz="quarter" idx="11"/>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6" name="Slide Number Placeholder 21"/>
          <p:cNvSpPr>
            <a:spLocks noGrp="1"/>
          </p:cNvSpPr>
          <p:nvPr>
            <p:ph type="sldNum" sz="quarter" idx="12"/>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E5C85410-AF42-4108-8539-5A9FFA2F9AE7}"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200460716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Oval 3"/>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ill Sans MT"/>
              <a:ea typeface="+mn-ea"/>
              <a:cs typeface="+mn-cs"/>
            </a:endParaRPr>
          </a:p>
        </p:txBody>
      </p:sp>
      <p:sp>
        <p:nvSpPr>
          <p:cNvPr id="5" name="Oval 4"/>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ill Sans MT"/>
              <a:ea typeface="+mn-ea"/>
              <a:cs typeface="+mn-cs"/>
            </a:endParaRPr>
          </a:p>
        </p:txBody>
      </p:sp>
      <p:sp>
        <p:nvSpPr>
          <p:cNvPr id="14" name="Title 13"/>
          <p:cNvSpPr>
            <a:spLocks noGrp="1"/>
          </p:cNvSpPr>
          <p:nvPr>
            <p:ph type="ctrTitle"/>
          </p:nvPr>
        </p:nvSpPr>
        <p:spPr>
          <a:xfrm>
            <a:off x="1432560" y="359898"/>
            <a:ext cx="7406640" cy="1472184"/>
          </a:xfrm>
        </p:spPr>
        <p:txBody>
          <a:bodyPr anchor="b"/>
          <a:lstStyle>
            <a:lvl1pPr algn="l">
              <a:defRPr/>
            </a:lvl1pPr>
            <a:extLst/>
          </a:lstStyle>
          <a:p>
            <a:r>
              <a:rPr lang="en-US"/>
              <a:t>Click to edit Master title style</a:t>
            </a:r>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a:t>Click to edit Master subtitle style</a:t>
            </a:r>
          </a:p>
        </p:txBody>
      </p:sp>
      <p:sp>
        <p:nvSpPr>
          <p:cNvPr id="6" name="Date Placeholder 6"/>
          <p:cNvSpPr>
            <a:spLocks noGrp="1"/>
          </p:cNvSpPr>
          <p:nvPr>
            <p:ph type="dt" sz="half" idx="10"/>
          </p:nvPr>
        </p:nvSpPr>
        <p:spPr/>
        <p:txBody>
          <a:bodyPr/>
          <a:lstStyle>
            <a:lvl1pPr>
              <a:defRPr/>
            </a:lvl1pPr>
            <a:extLst/>
          </a:lstStyle>
          <a:p>
            <a:pPr marL="0" marR="0" lvl="0" indent="0" algn="r" defTabSz="914400" rtl="0" eaLnBrk="1" fontAlgn="base" latinLnBrk="0" hangingPunct="1">
              <a:lnSpc>
                <a:spcPct val="100000"/>
              </a:lnSpc>
              <a:spcBef>
                <a:spcPct val="0"/>
              </a:spcBef>
              <a:spcAft>
                <a:spcPct val="0"/>
              </a:spcAft>
              <a:buClrTx/>
              <a:buSzTx/>
              <a:buFontTx/>
              <a:buNone/>
              <a:tabLst/>
              <a:defRPr/>
            </a:pPr>
            <a:fld id="{622344C5-2EFC-4D9E-A969-D9BC465022DE}"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7" name="Footer Placeholder 19"/>
          <p:cNvSpPr>
            <a:spLocks noGrp="1"/>
          </p:cNvSpPr>
          <p:nvPr>
            <p:ph type="ftr" sz="quarter" idx="11"/>
          </p:nvPr>
        </p:nvSpPr>
        <p:spPr/>
        <p:txBody>
          <a:bodyPr/>
          <a:lstStyle>
            <a:lvl1pPr>
              <a:defRPr/>
            </a:lvl1pPr>
            <a:extLst/>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8" name="Slide Number Placeholder 9"/>
          <p:cNvSpPr>
            <a:spLocks noGrp="1"/>
          </p:cNvSpPr>
          <p:nvPr>
            <p:ph type="sldNum" sz="quarter" idx="12"/>
          </p:nvPr>
        </p:nvSpPr>
        <p:spPr/>
        <p:txBody>
          <a:bodyPr/>
          <a:lstStyle>
            <a:lvl1pPr>
              <a:defRPr/>
            </a:lvl1pPr>
            <a:extLst/>
          </a:lstStyle>
          <a:p>
            <a:pPr marL="0" marR="0" lvl="0" indent="0" algn="ctr" defTabSz="914400" rtl="0" eaLnBrk="1" fontAlgn="base" latinLnBrk="0" hangingPunct="1">
              <a:lnSpc>
                <a:spcPct val="100000"/>
              </a:lnSpc>
              <a:spcBef>
                <a:spcPct val="0"/>
              </a:spcBef>
              <a:spcAft>
                <a:spcPct val="0"/>
              </a:spcAft>
              <a:buClrTx/>
              <a:buSzTx/>
              <a:buFontTx/>
              <a:buNone/>
              <a:tabLst/>
              <a:defRPr/>
            </a:pPr>
            <a:fld id="{6D4F9D5F-D54D-454E-BAFF-9F33223328A9}"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366540848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3"/>
          <p:cNvSpPr>
            <a:spLocks noGrp="1"/>
          </p:cNvSpPr>
          <p:nvPr>
            <p:ph type="dt" sz="half" idx="10"/>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7E8982A1-CC76-417A-B5A7-57C6DB47E98F}"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5" name="Footer Placeholder 9"/>
          <p:cNvSpPr>
            <a:spLocks noGrp="1"/>
          </p:cNvSpPr>
          <p:nvPr>
            <p:ph type="ftr" sz="quarter" idx="11"/>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6" name="Slide Number Placeholder 21"/>
          <p:cNvSpPr>
            <a:spLocks noGrp="1"/>
          </p:cNvSpPr>
          <p:nvPr>
            <p:ph type="sldNum" sz="quarter" idx="12"/>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D5DE9934-523D-4CEB-93D8-2117ED7E647C}"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355369685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
        <p:nvSpPr>
          <p:cNvPr id="5" name="Rectangle 4"/>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
        <p:nvSpPr>
          <p:cNvPr id="6" name="Oval 5"/>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ill Sans MT"/>
              <a:ea typeface="+mn-ea"/>
              <a:cs typeface="+mn-cs"/>
            </a:endParaRPr>
          </a:p>
        </p:txBody>
      </p:sp>
      <p:sp>
        <p:nvSpPr>
          <p:cNvPr id="7" name="Oval 6"/>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ill Sans MT"/>
              <a:ea typeface="+mn-ea"/>
              <a:cs typeface="+mn-cs"/>
            </a:endParaRPr>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en-US"/>
              <a:t>Click to edit Master title style</a:t>
            </a:r>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a:t>Click to edit Master text styles</a:t>
            </a:r>
          </a:p>
        </p:txBody>
      </p:sp>
      <p:sp>
        <p:nvSpPr>
          <p:cNvPr id="8" name="Date Placeholder 3"/>
          <p:cNvSpPr>
            <a:spLocks noGrp="1"/>
          </p:cNvSpPr>
          <p:nvPr>
            <p:ph type="dt" sz="half" idx="10"/>
          </p:nvPr>
        </p:nvSpPr>
        <p:spPr/>
        <p:txBody>
          <a:bodyPr/>
          <a:lstStyle>
            <a:lvl1pPr>
              <a:defRPr/>
            </a:lvl1pPr>
            <a:extLst/>
          </a:lstStyle>
          <a:p>
            <a:pPr marL="0" marR="0" lvl="0" indent="0" algn="r" defTabSz="914400" rtl="0" eaLnBrk="1" fontAlgn="base" latinLnBrk="0" hangingPunct="1">
              <a:lnSpc>
                <a:spcPct val="100000"/>
              </a:lnSpc>
              <a:spcBef>
                <a:spcPct val="0"/>
              </a:spcBef>
              <a:spcAft>
                <a:spcPct val="0"/>
              </a:spcAft>
              <a:buClrTx/>
              <a:buSzTx/>
              <a:buFontTx/>
              <a:buNone/>
              <a:tabLst/>
              <a:defRPr/>
            </a:pPr>
            <a:fld id="{3816B9D2-8145-48A3-B385-545C40651A6D}"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9" name="Footer Placeholder 4"/>
          <p:cNvSpPr>
            <a:spLocks noGrp="1"/>
          </p:cNvSpPr>
          <p:nvPr>
            <p:ph type="ftr" sz="quarter" idx="11"/>
          </p:nvPr>
        </p:nvSpPr>
        <p:spPr/>
        <p:txBody>
          <a:bodyPr/>
          <a:lstStyle>
            <a:lvl1pPr>
              <a:defRPr/>
            </a:lvl1pPr>
            <a:extLst/>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10" name="Slide Number Placeholder 5"/>
          <p:cNvSpPr>
            <a:spLocks noGrp="1"/>
          </p:cNvSpPr>
          <p:nvPr>
            <p:ph type="sldNum" sz="quarter" idx="12"/>
          </p:nvPr>
        </p:nvSpPr>
        <p:spPr/>
        <p:txBody>
          <a:bodyPr/>
          <a:lstStyle>
            <a:lvl1pPr>
              <a:defRPr/>
            </a:lvl1pPr>
            <a:extLst/>
          </a:lstStyle>
          <a:p>
            <a:pPr marL="0" marR="0" lvl="0" indent="0" algn="ctr" defTabSz="914400" rtl="0" eaLnBrk="1" fontAlgn="base" latinLnBrk="0" hangingPunct="1">
              <a:lnSpc>
                <a:spcPct val="100000"/>
              </a:lnSpc>
              <a:spcBef>
                <a:spcPct val="0"/>
              </a:spcBef>
              <a:spcAft>
                <a:spcPct val="0"/>
              </a:spcAft>
              <a:buClrTx/>
              <a:buSzTx/>
              <a:buFontTx/>
              <a:buNone/>
              <a:tabLst/>
              <a:defRPr/>
            </a:pPr>
            <a:fld id="{4CFB0573-0FC4-4AEA-A371-DFDC66D1B7BC}"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269112512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lang="en-US"/>
              <a:t>Click to edit Master title style</a:t>
            </a:r>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23"/>
          <p:cNvSpPr>
            <a:spLocks noGrp="1"/>
          </p:cNvSpPr>
          <p:nvPr>
            <p:ph type="dt" sz="half" idx="10"/>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851CCEAA-809D-4F56-A841-AB09F33DB62C}"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6" name="Footer Placeholder 9"/>
          <p:cNvSpPr>
            <a:spLocks noGrp="1"/>
          </p:cNvSpPr>
          <p:nvPr>
            <p:ph type="ftr" sz="quarter" idx="11"/>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7" name="Slide Number Placeholder 21"/>
          <p:cNvSpPr>
            <a:spLocks noGrp="1"/>
          </p:cNvSpPr>
          <p:nvPr>
            <p:ph type="sldNum" sz="quarter" idx="12"/>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78705B51-FF4A-4661-A9B2-21C32BA62B7C}"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24253171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lstStyle>
            <a:lvl1pPr algn="ctr">
              <a:defRPr sz="4500" b="1" cap="none" baseline="0"/>
            </a:lvl1pPr>
            <a:extLst/>
          </a:lstStyle>
          <a:p>
            <a:r>
              <a:rPr lang="en-US"/>
              <a:t>Click to edit Master title style</a:t>
            </a:r>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extLst/>
          </a:lstStyle>
          <a:p>
            <a:pPr marL="0" marR="0" lvl="0" indent="0" algn="r" defTabSz="914400" rtl="0" eaLnBrk="1" fontAlgn="base" latinLnBrk="0" hangingPunct="1">
              <a:lnSpc>
                <a:spcPct val="100000"/>
              </a:lnSpc>
              <a:spcBef>
                <a:spcPct val="0"/>
              </a:spcBef>
              <a:spcAft>
                <a:spcPct val="0"/>
              </a:spcAft>
              <a:buClrTx/>
              <a:buSzTx/>
              <a:buFontTx/>
              <a:buNone/>
              <a:tabLst/>
              <a:defRPr/>
            </a:pPr>
            <a:fld id="{77994BA5-10CB-4643-9DF2-A52DF7850EDA}"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8" name="Footer Placeholder 7"/>
          <p:cNvSpPr>
            <a:spLocks noGrp="1"/>
          </p:cNvSpPr>
          <p:nvPr>
            <p:ph type="ftr" sz="quarter" idx="11"/>
          </p:nvPr>
        </p:nvSpPr>
        <p:spPr/>
        <p:txBody>
          <a:bodyPr/>
          <a:lstStyle>
            <a:lvl1pPr>
              <a:defRPr/>
            </a:lvl1pPr>
            <a:extLst/>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9" name="Slide Number Placeholder 8"/>
          <p:cNvSpPr>
            <a:spLocks noGrp="1"/>
          </p:cNvSpPr>
          <p:nvPr>
            <p:ph type="sldNum" sz="quarter" idx="12"/>
          </p:nvPr>
        </p:nvSpPr>
        <p:spPr/>
        <p:txBody>
          <a:bodyPr/>
          <a:lstStyle>
            <a:lvl1pPr>
              <a:defRPr/>
            </a:lvl1pPr>
            <a:extLst/>
          </a:lstStyle>
          <a:p>
            <a:pPr marL="0" marR="0" lvl="0" indent="0" algn="ctr" defTabSz="914400" rtl="0" eaLnBrk="1" fontAlgn="base" latinLnBrk="0" hangingPunct="1">
              <a:lnSpc>
                <a:spcPct val="100000"/>
              </a:lnSpc>
              <a:spcBef>
                <a:spcPct val="0"/>
              </a:spcBef>
              <a:spcAft>
                <a:spcPct val="0"/>
              </a:spcAft>
              <a:buClrTx/>
              <a:buSzTx/>
              <a:buFontTx/>
              <a:buNone/>
              <a:tabLst/>
              <a:defRPr/>
            </a:pPr>
            <a:fld id="{0027AC39-A489-4C33-BB33-C0E18F85AA63}"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24405772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lang="en-US"/>
              <a:t>Click to edit Master title style</a:t>
            </a:r>
          </a:p>
        </p:txBody>
      </p:sp>
      <p:sp>
        <p:nvSpPr>
          <p:cNvPr id="3" name="Date Placeholder 23"/>
          <p:cNvSpPr>
            <a:spLocks noGrp="1"/>
          </p:cNvSpPr>
          <p:nvPr>
            <p:ph type="dt" sz="half" idx="10"/>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3C1B37F1-B71E-494C-AD8C-F0FECCF578F5}"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4" name="Footer Placeholder 9"/>
          <p:cNvSpPr>
            <a:spLocks noGrp="1"/>
          </p:cNvSpPr>
          <p:nvPr>
            <p:ph type="ftr" sz="quarter" idx="11"/>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5" name="Slide Number Placeholder 21"/>
          <p:cNvSpPr>
            <a:spLocks noGrp="1"/>
          </p:cNvSpPr>
          <p:nvPr>
            <p:ph type="sldNum" sz="quarter" idx="12"/>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D45BD48F-71C7-4531-BA01-D9C1B022E5C0}"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332952554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
        <p:nvSpPr>
          <p:cNvPr id="3" name="Rectangle 2"/>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
        <p:nvSpPr>
          <p:cNvPr id="4" name="Date Placeholder 1"/>
          <p:cNvSpPr>
            <a:spLocks noGrp="1"/>
          </p:cNvSpPr>
          <p:nvPr>
            <p:ph type="dt" sz="half" idx="10"/>
          </p:nvPr>
        </p:nvSpPr>
        <p:spPr/>
        <p:txBody>
          <a:bodyPr/>
          <a:lstStyle>
            <a:lvl1pPr>
              <a:defRPr/>
            </a:lvl1pPr>
            <a:extLst/>
          </a:lstStyle>
          <a:p>
            <a:pPr marL="0" marR="0" lvl="0" indent="0" algn="r" defTabSz="914400" rtl="0" eaLnBrk="1" fontAlgn="base" latinLnBrk="0" hangingPunct="1">
              <a:lnSpc>
                <a:spcPct val="100000"/>
              </a:lnSpc>
              <a:spcBef>
                <a:spcPct val="0"/>
              </a:spcBef>
              <a:spcAft>
                <a:spcPct val="0"/>
              </a:spcAft>
              <a:buClrTx/>
              <a:buSzTx/>
              <a:buFontTx/>
              <a:buNone/>
              <a:tabLst/>
              <a:defRPr/>
            </a:pPr>
            <a:fld id="{8FE38217-07EF-4481-A17E-6B879E094436}"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5" name="Footer Placeholder 2"/>
          <p:cNvSpPr>
            <a:spLocks noGrp="1"/>
          </p:cNvSpPr>
          <p:nvPr>
            <p:ph type="ftr" sz="quarter" idx="11"/>
          </p:nvPr>
        </p:nvSpPr>
        <p:spPr/>
        <p:txBody>
          <a:bodyPr/>
          <a:lstStyle>
            <a:lvl1pPr>
              <a:defRPr/>
            </a:lvl1pPr>
            <a:extLst/>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6" name="Slide Number Placeholder 3"/>
          <p:cNvSpPr>
            <a:spLocks noGrp="1"/>
          </p:cNvSpPr>
          <p:nvPr>
            <p:ph type="sldNum" sz="quarter" idx="12"/>
          </p:nvPr>
        </p:nvSpPr>
        <p:spPr/>
        <p:txBody>
          <a:bodyPr/>
          <a:lstStyle>
            <a:lvl1pPr>
              <a:defRPr/>
            </a:lvl1pPr>
            <a:extLst/>
          </a:lstStyle>
          <a:p>
            <a:pPr marL="0" marR="0" lvl="0" indent="0" algn="ctr" defTabSz="914400" rtl="0" eaLnBrk="1" fontAlgn="base" latinLnBrk="0" hangingPunct="1">
              <a:lnSpc>
                <a:spcPct val="100000"/>
              </a:lnSpc>
              <a:spcBef>
                <a:spcPct val="0"/>
              </a:spcBef>
              <a:spcAft>
                <a:spcPct val="0"/>
              </a:spcAft>
              <a:buClrTx/>
              <a:buSzTx/>
              <a:buFontTx/>
              <a:buNone/>
              <a:tabLst/>
              <a:defRPr/>
            </a:pPr>
            <a:fld id="{4649E9FE-F754-4D1C-9E9D-B9B6381F1E5A}"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3194868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
        <p:nvSpPr>
          <p:cNvPr id="5" name="Rectangle 4"/>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
        <p:nvSpPr>
          <p:cNvPr id="6" name="Oval 5"/>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ill Sans MT"/>
              <a:ea typeface="+mn-ea"/>
              <a:cs typeface="+mn-cs"/>
            </a:endParaRPr>
          </a:p>
        </p:txBody>
      </p:sp>
      <p:sp>
        <p:nvSpPr>
          <p:cNvPr id="7" name="Oval 6"/>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ill Sans MT"/>
              <a:ea typeface="+mn-ea"/>
              <a:cs typeface="+mn-cs"/>
            </a:endParaRPr>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en-US"/>
              <a:t>Click to edit Master title style</a:t>
            </a:r>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a:t>Click to edit Master text styles</a:t>
            </a:r>
          </a:p>
        </p:txBody>
      </p:sp>
      <p:sp>
        <p:nvSpPr>
          <p:cNvPr id="8" name="Date Placeholder 3"/>
          <p:cNvSpPr>
            <a:spLocks noGrp="1"/>
          </p:cNvSpPr>
          <p:nvPr>
            <p:ph type="dt" sz="half" idx="10"/>
          </p:nvPr>
        </p:nvSpPr>
        <p:spPr/>
        <p:txBody>
          <a:bodyPr/>
          <a:lstStyle>
            <a:lvl1pPr>
              <a:defRPr/>
            </a:lvl1pPr>
            <a:extLst/>
          </a:lstStyle>
          <a:p>
            <a:pPr marL="0" marR="0" lvl="0" indent="0" algn="r" defTabSz="914400" rtl="0" eaLnBrk="1" fontAlgn="base" latinLnBrk="0" hangingPunct="1">
              <a:lnSpc>
                <a:spcPct val="100000"/>
              </a:lnSpc>
              <a:spcBef>
                <a:spcPct val="0"/>
              </a:spcBef>
              <a:spcAft>
                <a:spcPct val="0"/>
              </a:spcAft>
              <a:buClrTx/>
              <a:buSzTx/>
              <a:buFontTx/>
              <a:buNone/>
              <a:tabLst/>
              <a:defRPr/>
            </a:pPr>
            <a:fld id="{3816B9D2-8145-48A3-B385-545C40651A6D}"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9" name="Footer Placeholder 4"/>
          <p:cNvSpPr>
            <a:spLocks noGrp="1"/>
          </p:cNvSpPr>
          <p:nvPr>
            <p:ph type="ftr" sz="quarter" idx="11"/>
          </p:nvPr>
        </p:nvSpPr>
        <p:spPr/>
        <p:txBody>
          <a:bodyPr/>
          <a:lstStyle>
            <a:lvl1pPr>
              <a:defRPr/>
            </a:lvl1pPr>
            <a:extLst/>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10" name="Slide Number Placeholder 5"/>
          <p:cNvSpPr>
            <a:spLocks noGrp="1"/>
          </p:cNvSpPr>
          <p:nvPr>
            <p:ph type="sldNum" sz="quarter" idx="12"/>
          </p:nvPr>
        </p:nvSpPr>
        <p:spPr/>
        <p:txBody>
          <a:bodyPr/>
          <a:lstStyle>
            <a:lvl1pPr>
              <a:defRPr/>
            </a:lvl1pPr>
            <a:extLst/>
          </a:lstStyle>
          <a:p>
            <a:pPr marL="0" marR="0" lvl="0" indent="0" algn="ctr" defTabSz="914400" rtl="0" eaLnBrk="1" fontAlgn="base" latinLnBrk="0" hangingPunct="1">
              <a:lnSpc>
                <a:spcPct val="100000"/>
              </a:lnSpc>
              <a:spcBef>
                <a:spcPct val="0"/>
              </a:spcBef>
              <a:spcAft>
                <a:spcPct val="0"/>
              </a:spcAft>
              <a:buClrTx/>
              <a:buSzTx/>
              <a:buFontTx/>
              <a:buNone/>
              <a:tabLst/>
              <a:defRPr/>
            </a:pPr>
            <a:fld id="{4CFB0573-0FC4-4AEA-A371-DFDC66D1B7BC}"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371726345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en-US"/>
              <a:t>Click to edit Master title style</a:t>
            </a:r>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en-US"/>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extLst/>
          </a:lstStyle>
          <a:p>
            <a:pPr marL="0" marR="0" lvl="0" indent="0" algn="r" defTabSz="914400" rtl="0" eaLnBrk="1" fontAlgn="base" latinLnBrk="0" hangingPunct="1">
              <a:lnSpc>
                <a:spcPct val="100000"/>
              </a:lnSpc>
              <a:spcBef>
                <a:spcPct val="0"/>
              </a:spcBef>
              <a:spcAft>
                <a:spcPct val="0"/>
              </a:spcAft>
              <a:buClrTx/>
              <a:buSzTx/>
              <a:buFontTx/>
              <a:buNone/>
              <a:tabLst/>
              <a:defRPr/>
            </a:pPr>
            <a:fld id="{C04C4D15-03F9-4C29-AB90-F93664E7267A}"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6" name="Footer Placeholder 5"/>
          <p:cNvSpPr>
            <a:spLocks noGrp="1"/>
          </p:cNvSpPr>
          <p:nvPr>
            <p:ph type="ftr" sz="quarter" idx="11"/>
          </p:nvPr>
        </p:nvSpPr>
        <p:spPr/>
        <p:txBody>
          <a:bodyPr/>
          <a:lstStyle>
            <a:lvl1pPr>
              <a:defRPr/>
            </a:lvl1pPr>
            <a:extLst/>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7" name="Slide Number Placeholder 6"/>
          <p:cNvSpPr>
            <a:spLocks noGrp="1"/>
          </p:cNvSpPr>
          <p:nvPr>
            <p:ph type="sldNum" sz="quarter" idx="12"/>
          </p:nvPr>
        </p:nvSpPr>
        <p:spPr/>
        <p:txBody>
          <a:bodyPr/>
          <a:lstStyle>
            <a:lvl1pPr>
              <a:defRPr/>
            </a:lvl1pPr>
            <a:extLst/>
          </a:lstStyle>
          <a:p>
            <a:pPr marL="0" marR="0" lvl="0" indent="0" algn="ctr" defTabSz="914400" rtl="0" eaLnBrk="1" fontAlgn="base" latinLnBrk="0" hangingPunct="1">
              <a:lnSpc>
                <a:spcPct val="100000"/>
              </a:lnSpc>
              <a:spcBef>
                <a:spcPct val="0"/>
              </a:spcBef>
              <a:spcAft>
                <a:spcPct val="0"/>
              </a:spcAft>
              <a:buClrTx/>
              <a:buSzTx/>
              <a:buFontTx/>
              <a:buNone/>
              <a:tabLst/>
              <a:defRPr/>
            </a:pPr>
            <a:fld id="{2B55A13E-5E0B-472B-BC85-12DF5F79035E}"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405017648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p>
            <a:pPr marL="0" marR="0" lvl="0" indent="-283464" algn="l" defTabSz="914400" rtl="0" eaLnBrk="1" fontAlgn="base" latinLnBrk="0" hangingPunct="1">
              <a:lnSpc>
                <a:spcPts val="3000"/>
              </a:lnSpc>
              <a:spcBef>
                <a:spcPts val="600"/>
              </a:spcBef>
              <a:spcAft>
                <a:spcPct val="0"/>
              </a:spcAft>
              <a:buClr>
                <a:srgbClr val="C66951"/>
              </a:buClr>
              <a:buSzPct val="80000"/>
              <a:buFont typeface="Wingdings 2"/>
              <a:buNone/>
              <a:tabLst/>
              <a:defRPr/>
            </a:pPr>
            <a:endParaRPr kumimoji="0" lang="en-US" sz="3200" b="0" i="0" u="none" strike="noStrike" kern="1200" cap="none" spc="0" normalizeH="0" baseline="0" noProof="0">
              <a:ln>
                <a:noFill/>
              </a:ln>
              <a:solidFill>
                <a:prstClr val="black"/>
              </a:solidFill>
              <a:effectLst/>
              <a:uLnTx/>
              <a:uFillTx/>
              <a:latin typeface="Gill Sans MT"/>
              <a:ea typeface="+mn-ea"/>
              <a:cs typeface="+mn-cs"/>
            </a:endParaRPr>
          </a:p>
        </p:txBody>
      </p:sp>
      <p:sp>
        <p:nvSpPr>
          <p:cNvPr id="6" name="Flowchart: Process 5"/>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
        <p:nvSpPr>
          <p:cNvPr id="7" name="Flowchart: Process 6"/>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Gill Sans MT"/>
              <a:ea typeface="+mn-ea"/>
              <a:cs typeface="+mn-cs"/>
            </a:endParaRPr>
          </a:p>
        </p:txBody>
      </p:sp>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en-US"/>
              <a:t>Click to edit Master title style</a:t>
            </a: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en-US" noProof="0"/>
              <a:t>Click icon to add picture</a:t>
            </a:r>
            <a:endParaRPr lang="en-US" noProof="0"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en-US"/>
              <a:t>Click to edit Master text styles</a:t>
            </a:r>
          </a:p>
        </p:txBody>
      </p:sp>
      <p:sp>
        <p:nvSpPr>
          <p:cNvPr id="8" name="Date Placeholder 4"/>
          <p:cNvSpPr>
            <a:spLocks noGrp="1"/>
          </p:cNvSpPr>
          <p:nvPr>
            <p:ph type="dt" sz="half" idx="10"/>
          </p:nvPr>
        </p:nvSpPr>
        <p:spPr/>
        <p:txBody>
          <a:bodyPr/>
          <a:lstStyle>
            <a:lvl1pPr>
              <a:defRPr/>
            </a:lvl1pPr>
            <a:extLst/>
          </a:lstStyle>
          <a:p>
            <a:pPr marL="0" marR="0" lvl="0" indent="0" algn="r" defTabSz="914400" rtl="0" eaLnBrk="1" fontAlgn="base" latinLnBrk="0" hangingPunct="1">
              <a:lnSpc>
                <a:spcPct val="100000"/>
              </a:lnSpc>
              <a:spcBef>
                <a:spcPct val="0"/>
              </a:spcBef>
              <a:spcAft>
                <a:spcPct val="0"/>
              </a:spcAft>
              <a:buClrTx/>
              <a:buSzTx/>
              <a:buFontTx/>
              <a:buNone/>
              <a:tabLst/>
              <a:defRPr/>
            </a:pPr>
            <a:fld id="{6621CAD4-0CFD-480B-BD28-0A4F343ED4F5}"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9" name="Footer Placeholder 5"/>
          <p:cNvSpPr>
            <a:spLocks noGrp="1"/>
          </p:cNvSpPr>
          <p:nvPr>
            <p:ph type="ftr" sz="quarter" idx="11"/>
          </p:nvPr>
        </p:nvSpPr>
        <p:spPr/>
        <p:txBody>
          <a:bodyPr/>
          <a:lstStyle>
            <a:lvl1pPr>
              <a:defRPr/>
            </a:lvl1pPr>
            <a:extLst/>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10" name="Slide Number Placeholder 6"/>
          <p:cNvSpPr>
            <a:spLocks noGrp="1"/>
          </p:cNvSpPr>
          <p:nvPr>
            <p:ph type="sldNum" sz="quarter" idx="12"/>
          </p:nvPr>
        </p:nvSpPr>
        <p:spPr/>
        <p:txBody>
          <a:bodyPr/>
          <a:lstStyle>
            <a:lvl1pPr>
              <a:defRPr/>
            </a:lvl1pPr>
            <a:extLst/>
          </a:lstStyle>
          <a:p>
            <a:pPr marL="0" marR="0" lvl="0" indent="0" algn="ctr" defTabSz="914400" rtl="0" eaLnBrk="1" fontAlgn="base" latinLnBrk="0" hangingPunct="1">
              <a:lnSpc>
                <a:spcPct val="100000"/>
              </a:lnSpc>
              <a:spcBef>
                <a:spcPct val="0"/>
              </a:spcBef>
              <a:spcAft>
                <a:spcPct val="0"/>
              </a:spcAft>
              <a:buClrTx/>
              <a:buSzTx/>
              <a:buFontTx/>
              <a:buNone/>
              <a:tabLst/>
              <a:defRPr/>
            </a:pPr>
            <a:fld id="{064B52E1-B793-471C-9FCF-EAB50AF710DD}"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82105562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3"/>
          <p:cNvSpPr>
            <a:spLocks noGrp="1"/>
          </p:cNvSpPr>
          <p:nvPr>
            <p:ph type="dt" sz="half" idx="10"/>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58437ACD-8316-4347-9CCA-0CB296DF2B39}"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5" name="Footer Placeholder 9"/>
          <p:cNvSpPr>
            <a:spLocks noGrp="1"/>
          </p:cNvSpPr>
          <p:nvPr>
            <p:ph type="ftr" sz="quarter" idx="11"/>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6" name="Slide Number Placeholder 21"/>
          <p:cNvSpPr>
            <a:spLocks noGrp="1"/>
          </p:cNvSpPr>
          <p:nvPr>
            <p:ph type="sldNum" sz="quarter" idx="12"/>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B75D301C-D461-493F-BCC9-FF37C9A25AE1}"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31060884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143000" y="274640"/>
            <a:ext cx="55626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3"/>
          <p:cNvSpPr>
            <a:spLocks noGrp="1"/>
          </p:cNvSpPr>
          <p:nvPr>
            <p:ph type="dt" sz="half" idx="10"/>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47CC1A3B-A086-4C32-8551-55BB5AACB9E3}"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5" name="Footer Placeholder 9"/>
          <p:cNvSpPr>
            <a:spLocks noGrp="1"/>
          </p:cNvSpPr>
          <p:nvPr>
            <p:ph type="ftr" sz="quarter" idx="11"/>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6" name="Slide Number Placeholder 21"/>
          <p:cNvSpPr>
            <a:spLocks noGrp="1"/>
          </p:cNvSpPr>
          <p:nvPr>
            <p:ph type="sldNum" sz="quarter" idx="12"/>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E5C85410-AF42-4108-8539-5A9FFA2F9AE7}"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342734234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Oval 3"/>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ill Sans MT"/>
              <a:ea typeface="+mn-ea"/>
              <a:cs typeface="+mn-cs"/>
            </a:endParaRPr>
          </a:p>
        </p:txBody>
      </p:sp>
      <p:sp>
        <p:nvSpPr>
          <p:cNvPr id="5" name="Oval 4"/>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ill Sans MT"/>
              <a:ea typeface="+mn-ea"/>
              <a:cs typeface="+mn-cs"/>
            </a:endParaRPr>
          </a:p>
        </p:txBody>
      </p:sp>
      <p:sp>
        <p:nvSpPr>
          <p:cNvPr id="14" name="Title 13"/>
          <p:cNvSpPr>
            <a:spLocks noGrp="1"/>
          </p:cNvSpPr>
          <p:nvPr>
            <p:ph type="ctrTitle"/>
          </p:nvPr>
        </p:nvSpPr>
        <p:spPr>
          <a:xfrm>
            <a:off x="1432560" y="359898"/>
            <a:ext cx="7406640" cy="1472184"/>
          </a:xfrm>
        </p:spPr>
        <p:txBody>
          <a:bodyPr anchor="b"/>
          <a:lstStyle>
            <a:lvl1pPr algn="l">
              <a:defRPr/>
            </a:lvl1pPr>
            <a:extLst/>
          </a:lstStyle>
          <a:p>
            <a:r>
              <a:rPr lang="en-US"/>
              <a:t>Click to edit Master title style</a:t>
            </a:r>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a:t>Click to edit Master subtitle style</a:t>
            </a:r>
          </a:p>
        </p:txBody>
      </p:sp>
      <p:sp>
        <p:nvSpPr>
          <p:cNvPr id="6" name="Date Placeholder 6"/>
          <p:cNvSpPr>
            <a:spLocks noGrp="1"/>
          </p:cNvSpPr>
          <p:nvPr>
            <p:ph type="dt" sz="half" idx="10"/>
          </p:nvPr>
        </p:nvSpPr>
        <p:spPr/>
        <p:txBody>
          <a:bodyPr/>
          <a:lstStyle>
            <a:lvl1pPr>
              <a:defRPr/>
            </a:lvl1pPr>
            <a:extLst/>
          </a:lstStyle>
          <a:p>
            <a:pPr marL="0" marR="0" lvl="0" indent="0" algn="r" defTabSz="914400" rtl="0" eaLnBrk="1" fontAlgn="base" latinLnBrk="0" hangingPunct="1">
              <a:lnSpc>
                <a:spcPct val="100000"/>
              </a:lnSpc>
              <a:spcBef>
                <a:spcPct val="0"/>
              </a:spcBef>
              <a:spcAft>
                <a:spcPct val="0"/>
              </a:spcAft>
              <a:buClrTx/>
              <a:buSzTx/>
              <a:buFontTx/>
              <a:buNone/>
              <a:tabLst/>
              <a:defRPr/>
            </a:pPr>
            <a:fld id="{622344C5-2EFC-4D9E-A969-D9BC465022DE}"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7" name="Footer Placeholder 19"/>
          <p:cNvSpPr>
            <a:spLocks noGrp="1"/>
          </p:cNvSpPr>
          <p:nvPr>
            <p:ph type="ftr" sz="quarter" idx="11"/>
          </p:nvPr>
        </p:nvSpPr>
        <p:spPr/>
        <p:txBody>
          <a:bodyPr/>
          <a:lstStyle>
            <a:lvl1pPr>
              <a:defRPr/>
            </a:lvl1pPr>
            <a:extLst/>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8" name="Slide Number Placeholder 9"/>
          <p:cNvSpPr>
            <a:spLocks noGrp="1"/>
          </p:cNvSpPr>
          <p:nvPr>
            <p:ph type="sldNum" sz="quarter" idx="12"/>
          </p:nvPr>
        </p:nvSpPr>
        <p:spPr/>
        <p:txBody>
          <a:bodyPr/>
          <a:lstStyle>
            <a:lvl1pPr>
              <a:defRPr/>
            </a:lvl1pPr>
            <a:extLst/>
          </a:lstStyle>
          <a:p>
            <a:pPr marL="0" marR="0" lvl="0" indent="0" algn="ctr" defTabSz="914400" rtl="0" eaLnBrk="1" fontAlgn="base" latinLnBrk="0" hangingPunct="1">
              <a:lnSpc>
                <a:spcPct val="100000"/>
              </a:lnSpc>
              <a:spcBef>
                <a:spcPct val="0"/>
              </a:spcBef>
              <a:spcAft>
                <a:spcPct val="0"/>
              </a:spcAft>
              <a:buClrTx/>
              <a:buSzTx/>
              <a:buFontTx/>
              <a:buNone/>
              <a:tabLst/>
              <a:defRPr/>
            </a:pPr>
            <a:fld id="{6D4F9D5F-D54D-454E-BAFF-9F33223328A9}"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362534233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3"/>
          <p:cNvSpPr>
            <a:spLocks noGrp="1"/>
          </p:cNvSpPr>
          <p:nvPr>
            <p:ph type="dt" sz="half" idx="10"/>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7E8982A1-CC76-417A-B5A7-57C6DB47E98F}"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5" name="Footer Placeholder 9"/>
          <p:cNvSpPr>
            <a:spLocks noGrp="1"/>
          </p:cNvSpPr>
          <p:nvPr>
            <p:ph type="ftr" sz="quarter" idx="11"/>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6" name="Slide Number Placeholder 21"/>
          <p:cNvSpPr>
            <a:spLocks noGrp="1"/>
          </p:cNvSpPr>
          <p:nvPr>
            <p:ph type="sldNum" sz="quarter" idx="12"/>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D5DE9934-523D-4CEB-93D8-2117ED7E647C}"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27512320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
        <p:nvSpPr>
          <p:cNvPr id="5" name="Rectangle 4"/>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
        <p:nvSpPr>
          <p:cNvPr id="6" name="Oval 5"/>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ill Sans MT"/>
              <a:ea typeface="+mn-ea"/>
              <a:cs typeface="+mn-cs"/>
            </a:endParaRPr>
          </a:p>
        </p:txBody>
      </p:sp>
      <p:sp>
        <p:nvSpPr>
          <p:cNvPr id="7" name="Oval 6"/>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ill Sans MT"/>
              <a:ea typeface="+mn-ea"/>
              <a:cs typeface="+mn-cs"/>
            </a:endParaRPr>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en-US"/>
              <a:t>Click to edit Master title style</a:t>
            </a:r>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a:t>Click to edit Master text styles</a:t>
            </a:r>
          </a:p>
        </p:txBody>
      </p:sp>
      <p:sp>
        <p:nvSpPr>
          <p:cNvPr id="8" name="Date Placeholder 3"/>
          <p:cNvSpPr>
            <a:spLocks noGrp="1"/>
          </p:cNvSpPr>
          <p:nvPr>
            <p:ph type="dt" sz="half" idx="10"/>
          </p:nvPr>
        </p:nvSpPr>
        <p:spPr/>
        <p:txBody>
          <a:bodyPr/>
          <a:lstStyle>
            <a:lvl1pPr>
              <a:defRPr/>
            </a:lvl1pPr>
            <a:extLst/>
          </a:lstStyle>
          <a:p>
            <a:pPr marL="0" marR="0" lvl="0" indent="0" algn="r" defTabSz="914400" rtl="0" eaLnBrk="1" fontAlgn="base" latinLnBrk="0" hangingPunct="1">
              <a:lnSpc>
                <a:spcPct val="100000"/>
              </a:lnSpc>
              <a:spcBef>
                <a:spcPct val="0"/>
              </a:spcBef>
              <a:spcAft>
                <a:spcPct val="0"/>
              </a:spcAft>
              <a:buClrTx/>
              <a:buSzTx/>
              <a:buFontTx/>
              <a:buNone/>
              <a:tabLst/>
              <a:defRPr/>
            </a:pPr>
            <a:fld id="{3816B9D2-8145-48A3-B385-545C40651A6D}"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9" name="Footer Placeholder 4"/>
          <p:cNvSpPr>
            <a:spLocks noGrp="1"/>
          </p:cNvSpPr>
          <p:nvPr>
            <p:ph type="ftr" sz="quarter" idx="11"/>
          </p:nvPr>
        </p:nvSpPr>
        <p:spPr/>
        <p:txBody>
          <a:bodyPr/>
          <a:lstStyle>
            <a:lvl1pPr>
              <a:defRPr/>
            </a:lvl1pPr>
            <a:extLst/>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10" name="Slide Number Placeholder 5"/>
          <p:cNvSpPr>
            <a:spLocks noGrp="1"/>
          </p:cNvSpPr>
          <p:nvPr>
            <p:ph type="sldNum" sz="quarter" idx="12"/>
          </p:nvPr>
        </p:nvSpPr>
        <p:spPr/>
        <p:txBody>
          <a:bodyPr/>
          <a:lstStyle>
            <a:lvl1pPr>
              <a:defRPr/>
            </a:lvl1pPr>
            <a:extLst/>
          </a:lstStyle>
          <a:p>
            <a:pPr marL="0" marR="0" lvl="0" indent="0" algn="ctr" defTabSz="914400" rtl="0" eaLnBrk="1" fontAlgn="base" latinLnBrk="0" hangingPunct="1">
              <a:lnSpc>
                <a:spcPct val="100000"/>
              </a:lnSpc>
              <a:spcBef>
                <a:spcPct val="0"/>
              </a:spcBef>
              <a:spcAft>
                <a:spcPct val="0"/>
              </a:spcAft>
              <a:buClrTx/>
              <a:buSzTx/>
              <a:buFontTx/>
              <a:buNone/>
              <a:tabLst/>
              <a:defRPr/>
            </a:pPr>
            <a:fld id="{4CFB0573-0FC4-4AEA-A371-DFDC66D1B7BC}"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7725386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lang="en-US"/>
              <a:t>Click to edit Master title style</a:t>
            </a:r>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23"/>
          <p:cNvSpPr>
            <a:spLocks noGrp="1"/>
          </p:cNvSpPr>
          <p:nvPr>
            <p:ph type="dt" sz="half" idx="10"/>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851CCEAA-809D-4F56-A841-AB09F33DB62C}"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6" name="Footer Placeholder 9"/>
          <p:cNvSpPr>
            <a:spLocks noGrp="1"/>
          </p:cNvSpPr>
          <p:nvPr>
            <p:ph type="ftr" sz="quarter" idx="11"/>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7" name="Slide Number Placeholder 21"/>
          <p:cNvSpPr>
            <a:spLocks noGrp="1"/>
          </p:cNvSpPr>
          <p:nvPr>
            <p:ph type="sldNum" sz="quarter" idx="12"/>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78705B51-FF4A-4661-A9B2-21C32BA62B7C}"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133318948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lstStyle>
            <a:lvl1pPr algn="ctr">
              <a:defRPr sz="4500" b="1" cap="none" baseline="0"/>
            </a:lvl1pPr>
            <a:extLst/>
          </a:lstStyle>
          <a:p>
            <a:r>
              <a:rPr lang="en-US"/>
              <a:t>Click to edit Master title style</a:t>
            </a:r>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extLst/>
          </a:lstStyle>
          <a:p>
            <a:pPr marL="0" marR="0" lvl="0" indent="0" algn="r" defTabSz="914400" rtl="0" eaLnBrk="1" fontAlgn="base" latinLnBrk="0" hangingPunct="1">
              <a:lnSpc>
                <a:spcPct val="100000"/>
              </a:lnSpc>
              <a:spcBef>
                <a:spcPct val="0"/>
              </a:spcBef>
              <a:spcAft>
                <a:spcPct val="0"/>
              </a:spcAft>
              <a:buClrTx/>
              <a:buSzTx/>
              <a:buFontTx/>
              <a:buNone/>
              <a:tabLst/>
              <a:defRPr/>
            </a:pPr>
            <a:fld id="{77994BA5-10CB-4643-9DF2-A52DF7850EDA}"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8" name="Footer Placeholder 7"/>
          <p:cNvSpPr>
            <a:spLocks noGrp="1"/>
          </p:cNvSpPr>
          <p:nvPr>
            <p:ph type="ftr" sz="quarter" idx="11"/>
          </p:nvPr>
        </p:nvSpPr>
        <p:spPr/>
        <p:txBody>
          <a:bodyPr/>
          <a:lstStyle>
            <a:lvl1pPr>
              <a:defRPr/>
            </a:lvl1pPr>
            <a:extLst/>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9" name="Slide Number Placeholder 8"/>
          <p:cNvSpPr>
            <a:spLocks noGrp="1"/>
          </p:cNvSpPr>
          <p:nvPr>
            <p:ph type="sldNum" sz="quarter" idx="12"/>
          </p:nvPr>
        </p:nvSpPr>
        <p:spPr/>
        <p:txBody>
          <a:bodyPr/>
          <a:lstStyle>
            <a:lvl1pPr>
              <a:defRPr/>
            </a:lvl1pPr>
            <a:extLst/>
          </a:lstStyle>
          <a:p>
            <a:pPr marL="0" marR="0" lvl="0" indent="0" algn="ctr" defTabSz="914400" rtl="0" eaLnBrk="1" fontAlgn="base" latinLnBrk="0" hangingPunct="1">
              <a:lnSpc>
                <a:spcPct val="100000"/>
              </a:lnSpc>
              <a:spcBef>
                <a:spcPct val="0"/>
              </a:spcBef>
              <a:spcAft>
                <a:spcPct val="0"/>
              </a:spcAft>
              <a:buClrTx/>
              <a:buSzTx/>
              <a:buFontTx/>
              <a:buNone/>
              <a:tabLst/>
              <a:defRPr/>
            </a:pPr>
            <a:fld id="{0027AC39-A489-4C33-BB33-C0E18F85AA63}"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390506918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lang="en-US"/>
              <a:t>Click to edit Master title style</a:t>
            </a:r>
          </a:p>
        </p:txBody>
      </p:sp>
      <p:sp>
        <p:nvSpPr>
          <p:cNvPr id="3" name="Date Placeholder 23"/>
          <p:cNvSpPr>
            <a:spLocks noGrp="1"/>
          </p:cNvSpPr>
          <p:nvPr>
            <p:ph type="dt" sz="half" idx="10"/>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3C1B37F1-B71E-494C-AD8C-F0FECCF578F5}"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4" name="Footer Placeholder 9"/>
          <p:cNvSpPr>
            <a:spLocks noGrp="1"/>
          </p:cNvSpPr>
          <p:nvPr>
            <p:ph type="ftr" sz="quarter" idx="11"/>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5" name="Slide Number Placeholder 21"/>
          <p:cNvSpPr>
            <a:spLocks noGrp="1"/>
          </p:cNvSpPr>
          <p:nvPr>
            <p:ph type="sldNum" sz="quarter" idx="12"/>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D45BD48F-71C7-4531-BA01-D9C1B022E5C0}"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33311061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lang="en-US"/>
              <a:t>Click to edit Master title style</a:t>
            </a:r>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23"/>
          <p:cNvSpPr>
            <a:spLocks noGrp="1"/>
          </p:cNvSpPr>
          <p:nvPr>
            <p:ph type="dt" sz="half" idx="10"/>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851CCEAA-809D-4F56-A841-AB09F33DB62C}"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6" name="Footer Placeholder 9"/>
          <p:cNvSpPr>
            <a:spLocks noGrp="1"/>
          </p:cNvSpPr>
          <p:nvPr>
            <p:ph type="ftr" sz="quarter" idx="11"/>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7" name="Slide Number Placeholder 21"/>
          <p:cNvSpPr>
            <a:spLocks noGrp="1"/>
          </p:cNvSpPr>
          <p:nvPr>
            <p:ph type="sldNum" sz="quarter" idx="12"/>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78705B51-FF4A-4661-A9B2-21C32BA62B7C}"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233264299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
        <p:nvSpPr>
          <p:cNvPr id="3" name="Rectangle 2"/>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
        <p:nvSpPr>
          <p:cNvPr id="4" name="Date Placeholder 1"/>
          <p:cNvSpPr>
            <a:spLocks noGrp="1"/>
          </p:cNvSpPr>
          <p:nvPr>
            <p:ph type="dt" sz="half" idx="10"/>
          </p:nvPr>
        </p:nvSpPr>
        <p:spPr/>
        <p:txBody>
          <a:bodyPr/>
          <a:lstStyle>
            <a:lvl1pPr>
              <a:defRPr/>
            </a:lvl1pPr>
            <a:extLst/>
          </a:lstStyle>
          <a:p>
            <a:pPr marL="0" marR="0" lvl="0" indent="0" algn="r" defTabSz="914400" rtl="0" eaLnBrk="1" fontAlgn="base" latinLnBrk="0" hangingPunct="1">
              <a:lnSpc>
                <a:spcPct val="100000"/>
              </a:lnSpc>
              <a:spcBef>
                <a:spcPct val="0"/>
              </a:spcBef>
              <a:spcAft>
                <a:spcPct val="0"/>
              </a:spcAft>
              <a:buClrTx/>
              <a:buSzTx/>
              <a:buFontTx/>
              <a:buNone/>
              <a:tabLst/>
              <a:defRPr/>
            </a:pPr>
            <a:fld id="{8FE38217-07EF-4481-A17E-6B879E094436}"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5" name="Footer Placeholder 2"/>
          <p:cNvSpPr>
            <a:spLocks noGrp="1"/>
          </p:cNvSpPr>
          <p:nvPr>
            <p:ph type="ftr" sz="quarter" idx="11"/>
          </p:nvPr>
        </p:nvSpPr>
        <p:spPr/>
        <p:txBody>
          <a:bodyPr/>
          <a:lstStyle>
            <a:lvl1pPr>
              <a:defRPr/>
            </a:lvl1pPr>
            <a:extLst/>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6" name="Slide Number Placeholder 3"/>
          <p:cNvSpPr>
            <a:spLocks noGrp="1"/>
          </p:cNvSpPr>
          <p:nvPr>
            <p:ph type="sldNum" sz="quarter" idx="12"/>
          </p:nvPr>
        </p:nvSpPr>
        <p:spPr/>
        <p:txBody>
          <a:bodyPr/>
          <a:lstStyle>
            <a:lvl1pPr>
              <a:defRPr/>
            </a:lvl1pPr>
            <a:extLst/>
          </a:lstStyle>
          <a:p>
            <a:pPr marL="0" marR="0" lvl="0" indent="0" algn="ctr" defTabSz="914400" rtl="0" eaLnBrk="1" fontAlgn="base" latinLnBrk="0" hangingPunct="1">
              <a:lnSpc>
                <a:spcPct val="100000"/>
              </a:lnSpc>
              <a:spcBef>
                <a:spcPct val="0"/>
              </a:spcBef>
              <a:spcAft>
                <a:spcPct val="0"/>
              </a:spcAft>
              <a:buClrTx/>
              <a:buSzTx/>
              <a:buFontTx/>
              <a:buNone/>
              <a:tabLst/>
              <a:defRPr/>
            </a:pPr>
            <a:fld id="{4649E9FE-F754-4D1C-9E9D-B9B6381F1E5A}"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322021347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en-US"/>
              <a:t>Click to edit Master title style</a:t>
            </a:r>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en-US"/>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extLst/>
          </a:lstStyle>
          <a:p>
            <a:pPr marL="0" marR="0" lvl="0" indent="0" algn="r" defTabSz="914400" rtl="0" eaLnBrk="1" fontAlgn="base" latinLnBrk="0" hangingPunct="1">
              <a:lnSpc>
                <a:spcPct val="100000"/>
              </a:lnSpc>
              <a:spcBef>
                <a:spcPct val="0"/>
              </a:spcBef>
              <a:spcAft>
                <a:spcPct val="0"/>
              </a:spcAft>
              <a:buClrTx/>
              <a:buSzTx/>
              <a:buFontTx/>
              <a:buNone/>
              <a:tabLst/>
              <a:defRPr/>
            </a:pPr>
            <a:fld id="{C04C4D15-03F9-4C29-AB90-F93664E7267A}"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6" name="Footer Placeholder 5"/>
          <p:cNvSpPr>
            <a:spLocks noGrp="1"/>
          </p:cNvSpPr>
          <p:nvPr>
            <p:ph type="ftr" sz="quarter" idx="11"/>
          </p:nvPr>
        </p:nvSpPr>
        <p:spPr/>
        <p:txBody>
          <a:bodyPr/>
          <a:lstStyle>
            <a:lvl1pPr>
              <a:defRPr/>
            </a:lvl1pPr>
            <a:extLst/>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7" name="Slide Number Placeholder 6"/>
          <p:cNvSpPr>
            <a:spLocks noGrp="1"/>
          </p:cNvSpPr>
          <p:nvPr>
            <p:ph type="sldNum" sz="quarter" idx="12"/>
          </p:nvPr>
        </p:nvSpPr>
        <p:spPr/>
        <p:txBody>
          <a:bodyPr/>
          <a:lstStyle>
            <a:lvl1pPr>
              <a:defRPr/>
            </a:lvl1pPr>
            <a:extLst/>
          </a:lstStyle>
          <a:p>
            <a:pPr marL="0" marR="0" lvl="0" indent="0" algn="ctr" defTabSz="914400" rtl="0" eaLnBrk="1" fontAlgn="base" latinLnBrk="0" hangingPunct="1">
              <a:lnSpc>
                <a:spcPct val="100000"/>
              </a:lnSpc>
              <a:spcBef>
                <a:spcPct val="0"/>
              </a:spcBef>
              <a:spcAft>
                <a:spcPct val="0"/>
              </a:spcAft>
              <a:buClrTx/>
              <a:buSzTx/>
              <a:buFontTx/>
              <a:buNone/>
              <a:tabLst/>
              <a:defRPr/>
            </a:pPr>
            <a:fld id="{2B55A13E-5E0B-472B-BC85-12DF5F79035E}"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238822519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p>
            <a:pPr marL="0" marR="0" lvl="0" indent="-283464" algn="l" defTabSz="914400" rtl="0" eaLnBrk="1" fontAlgn="base" latinLnBrk="0" hangingPunct="1">
              <a:lnSpc>
                <a:spcPts val="3000"/>
              </a:lnSpc>
              <a:spcBef>
                <a:spcPts val="600"/>
              </a:spcBef>
              <a:spcAft>
                <a:spcPct val="0"/>
              </a:spcAft>
              <a:buClr>
                <a:srgbClr val="C66951"/>
              </a:buClr>
              <a:buSzPct val="80000"/>
              <a:buFont typeface="Wingdings 2"/>
              <a:buNone/>
              <a:tabLst/>
              <a:defRPr/>
            </a:pPr>
            <a:endParaRPr kumimoji="0" lang="en-US" sz="3200" b="0" i="0" u="none" strike="noStrike" kern="1200" cap="none" spc="0" normalizeH="0" baseline="0" noProof="0">
              <a:ln>
                <a:noFill/>
              </a:ln>
              <a:solidFill>
                <a:prstClr val="black"/>
              </a:solidFill>
              <a:effectLst/>
              <a:uLnTx/>
              <a:uFillTx/>
              <a:latin typeface="Gill Sans MT"/>
              <a:ea typeface="+mn-ea"/>
              <a:cs typeface="+mn-cs"/>
            </a:endParaRPr>
          </a:p>
        </p:txBody>
      </p:sp>
      <p:sp>
        <p:nvSpPr>
          <p:cNvPr id="6" name="Flowchart: Process 5"/>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
        <p:nvSpPr>
          <p:cNvPr id="7" name="Flowchart: Process 6"/>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Gill Sans MT"/>
              <a:ea typeface="+mn-ea"/>
              <a:cs typeface="+mn-cs"/>
            </a:endParaRPr>
          </a:p>
        </p:txBody>
      </p:sp>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en-US"/>
              <a:t>Click to edit Master title style</a:t>
            </a: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en-US" noProof="0"/>
              <a:t>Click icon to add picture</a:t>
            </a:r>
            <a:endParaRPr lang="en-US" noProof="0"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en-US"/>
              <a:t>Click to edit Master text styles</a:t>
            </a:r>
          </a:p>
        </p:txBody>
      </p:sp>
      <p:sp>
        <p:nvSpPr>
          <p:cNvPr id="8" name="Date Placeholder 4"/>
          <p:cNvSpPr>
            <a:spLocks noGrp="1"/>
          </p:cNvSpPr>
          <p:nvPr>
            <p:ph type="dt" sz="half" idx="10"/>
          </p:nvPr>
        </p:nvSpPr>
        <p:spPr/>
        <p:txBody>
          <a:bodyPr/>
          <a:lstStyle>
            <a:lvl1pPr>
              <a:defRPr/>
            </a:lvl1pPr>
            <a:extLst/>
          </a:lstStyle>
          <a:p>
            <a:pPr marL="0" marR="0" lvl="0" indent="0" algn="r" defTabSz="914400" rtl="0" eaLnBrk="1" fontAlgn="base" latinLnBrk="0" hangingPunct="1">
              <a:lnSpc>
                <a:spcPct val="100000"/>
              </a:lnSpc>
              <a:spcBef>
                <a:spcPct val="0"/>
              </a:spcBef>
              <a:spcAft>
                <a:spcPct val="0"/>
              </a:spcAft>
              <a:buClrTx/>
              <a:buSzTx/>
              <a:buFontTx/>
              <a:buNone/>
              <a:tabLst/>
              <a:defRPr/>
            </a:pPr>
            <a:fld id="{6621CAD4-0CFD-480B-BD28-0A4F343ED4F5}"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9" name="Footer Placeholder 5"/>
          <p:cNvSpPr>
            <a:spLocks noGrp="1"/>
          </p:cNvSpPr>
          <p:nvPr>
            <p:ph type="ftr" sz="quarter" idx="11"/>
          </p:nvPr>
        </p:nvSpPr>
        <p:spPr/>
        <p:txBody>
          <a:bodyPr/>
          <a:lstStyle>
            <a:lvl1pPr>
              <a:defRPr/>
            </a:lvl1pPr>
            <a:extLst/>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10" name="Slide Number Placeholder 6"/>
          <p:cNvSpPr>
            <a:spLocks noGrp="1"/>
          </p:cNvSpPr>
          <p:nvPr>
            <p:ph type="sldNum" sz="quarter" idx="12"/>
          </p:nvPr>
        </p:nvSpPr>
        <p:spPr/>
        <p:txBody>
          <a:bodyPr/>
          <a:lstStyle>
            <a:lvl1pPr>
              <a:defRPr/>
            </a:lvl1pPr>
            <a:extLst/>
          </a:lstStyle>
          <a:p>
            <a:pPr marL="0" marR="0" lvl="0" indent="0" algn="ctr" defTabSz="914400" rtl="0" eaLnBrk="1" fontAlgn="base" latinLnBrk="0" hangingPunct="1">
              <a:lnSpc>
                <a:spcPct val="100000"/>
              </a:lnSpc>
              <a:spcBef>
                <a:spcPct val="0"/>
              </a:spcBef>
              <a:spcAft>
                <a:spcPct val="0"/>
              </a:spcAft>
              <a:buClrTx/>
              <a:buSzTx/>
              <a:buFontTx/>
              <a:buNone/>
              <a:tabLst/>
              <a:defRPr/>
            </a:pPr>
            <a:fld id="{064B52E1-B793-471C-9FCF-EAB50AF710DD}"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316961849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3"/>
          <p:cNvSpPr>
            <a:spLocks noGrp="1"/>
          </p:cNvSpPr>
          <p:nvPr>
            <p:ph type="dt" sz="half" idx="10"/>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58437ACD-8316-4347-9CCA-0CB296DF2B39}"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5" name="Footer Placeholder 9"/>
          <p:cNvSpPr>
            <a:spLocks noGrp="1"/>
          </p:cNvSpPr>
          <p:nvPr>
            <p:ph type="ftr" sz="quarter" idx="11"/>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6" name="Slide Number Placeholder 21"/>
          <p:cNvSpPr>
            <a:spLocks noGrp="1"/>
          </p:cNvSpPr>
          <p:nvPr>
            <p:ph type="sldNum" sz="quarter" idx="12"/>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B75D301C-D461-493F-BCC9-FF37C9A25AE1}"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54262909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143000" y="274640"/>
            <a:ext cx="55626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3"/>
          <p:cNvSpPr>
            <a:spLocks noGrp="1"/>
          </p:cNvSpPr>
          <p:nvPr>
            <p:ph type="dt" sz="half" idx="10"/>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47CC1A3B-A086-4C32-8551-55BB5AACB9E3}"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5" name="Footer Placeholder 9"/>
          <p:cNvSpPr>
            <a:spLocks noGrp="1"/>
          </p:cNvSpPr>
          <p:nvPr>
            <p:ph type="ftr" sz="quarter" idx="11"/>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6" name="Slide Number Placeholder 21"/>
          <p:cNvSpPr>
            <a:spLocks noGrp="1"/>
          </p:cNvSpPr>
          <p:nvPr>
            <p:ph type="sldNum" sz="quarter" idx="12"/>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E5C85410-AF42-4108-8539-5A9FFA2F9AE7}"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65600926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Oval 3"/>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ill Sans MT"/>
              <a:ea typeface="+mn-ea"/>
              <a:cs typeface="+mn-cs"/>
            </a:endParaRPr>
          </a:p>
        </p:txBody>
      </p:sp>
      <p:sp>
        <p:nvSpPr>
          <p:cNvPr id="5" name="Oval 4"/>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ill Sans MT"/>
              <a:ea typeface="+mn-ea"/>
              <a:cs typeface="+mn-cs"/>
            </a:endParaRPr>
          </a:p>
        </p:txBody>
      </p:sp>
      <p:sp>
        <p:nvSpPr>
          <p:cNvPr id="14" name="Title 13"/>
          <p:cNvSpPr>
            <a:spLocks noGrp="1"/>
          </p:cNvSpPr>
          <p:nvPr>
            <p:ph type="ctrTitle"/>
          </p:nvPr>
        </p:nvSpPr>
        <p:spPr>
          <a:xfrm>
            <a:off x="1432560" y="359898"/>
            <a:ext cx="7406640" cy="1472184"/>
          </a:xfrm>
        </p:spPr>
        <p:txBody>
          <a:bodyPr anchor="b"/>
          <a:lstStyle>
            <a:lvl1pPr algn="l">
              <a:defRPr/>
            </a:lvl1pPr>
            <a:extLst/>
          </a:lstStyle>
          <a:p>
            <a:r>
              <a:rPr lang="en-US"/>
              <a:t>Click to edit Master title style</a:t>
            </a:r>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a:t>Click to edit Master subtitle style</a:t>
            </a:r>
          </a:p>
        </p:txBody>
      </p:sp>
      <p:sp>
        <p:nvSpPr>
          <p:cNvPr id="6" name="Date Placeholder 6"/>
          <p:cNvSpPr>
            <a:spLocks noGrp="1"/>
          </p:cNvSpPr>
          <p:nvPr>
            <p:ph type="dt" sz="half" idx="10"/>
          </p:nvPr>
        </p:nvSpPr>
        <p:spPr/>
        <p:txBody>
          <a:bodyPr/>
          <a:lstStyle>
            <a:lvl1pPr>
              <a:defRPr/>
            </a:lvl1pPr>
            <a:extLst/>
          </a:lstStyle>
          <a:p>
            <a:pPr marL="0" marR="0" lvl="0" indent="0" algn="r" defTabSz="914400" rtl="0" eaLnBrk="1" fontAlgn="base" latinLnBrk="0" hangingPunct="1">
              <a:lnSpc>
                <a:spcPct val="100000"/>
              </a:lnSpc>
              <a:spcBef>
                <a:spcPct val="0"/>
              </a:spcBef>
              <a:spcAft>
                <a:spcPct val="0"/>
              </a:spcAft>
              <a:buClrTx/>
              <a:buSzTx/>
              <a:buFontTx/>
              <a:buNone/>
              <a:tabLst/>
              <a:defRPr/>
            </a:pPr>
            <a:fld id="{622344C5-2EFC-4D9E-A969-D9BC465022DE}"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7" name="Footer Placeholder 19"/>
          <p:cNvSpPr>
            <a:spLocks noGrp="1"/>
          </p:cNvSpPr>
          <p:nvPr>
            <p:ph type="ftr" sz="quarter" idx="11"/>
          </p:nvPr>
        </p:nvSpPr>
        <p:spPr/>
        <p:txBody>
          <a:bodyPr/>
          <a:lstStyle>
            <a:lvl1pPr>
              <a:defRPr/>
            </a:lvl1pPr>
            <a:extLst/>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8" name="Slide Number Placeholder 9"/>
          <p:cNvSpPr>
            <a:spLocks noGrp="1"/>
          </p:cNvSpPr>
          <p:nvPr>
            <p:ph type="sldNum" sz="quarter" idx="12"/>
          </p:nvPr>
        </p:nvSpPr>
        <p:spPr/>
        <p:txBody>
          <a:bodyPr/>
          <a:lstStyle>
            <a:lvl1pPr>
              <a:defRPr/>
            </a:lvl1pPr>
            <a:extLst/>
          </a:lstStyle>
          <a:p>
            <a:pPr marL="0" marR="0" lvl="0" indent="0" algn="ctr" defTabSz="914400" rtl="0" eaLnBrk="1" fontAlgn="base" latinLnBrk="0" hangingPunct="1">
              <a:lnSpc>
                <a:spcPct val="100000"/>
              </a:lnSpc>
              <a:spcBef>
                <a:spcPct val="0"/>
              </a:spcBef>
              <a:spcAft>
                <a:spcPct val="0"/>
              </a:spcAft>
              <a:buClrTx/>
              <a:buSzTx/>
              <a:buFontTx/>
              <a:buNone/>
              <a:tabLst/>
              <a:defRPr/>
            </a:pPr>
            <a:fld id="{6D4F9D5F-D54D-454E-BAFF-9F33223328A9}"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398647842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3"/>
          <p:cNvSpPr>
            <a:spLocks noGrp="1"/>
          </p:cNvSpPr>
          <p:nvPr>
            <p:ph type="dt" sz="half" idx="10"/>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7E8982A1-CC76-417A-B5A7-57C6DB47E98F}"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5" name="Footer Placeholder 9"/>
          <p:cNvSpPr>
            <a:spLocks noGrp="1"/>
          </p:cNvSpPr>
          <p:nvPr>
            <p:ph type="ftr" sz="quarter" idx="11"/>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6" name="Slide Number Placeholder 21"/>
          <p:cNvSpPr>
            <a:spLocks noGrp="1"/>
          </p:cNvSpPr>
          <p:nvPr>
            <p:ph type="sldNum" sz="quarter" idx="12"/>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D5DE9934-523D-4CEB-93D8-2117ED7E647C}"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109133665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
        <p:nvSpPr>
          <p:cNvPr id="5" name="Rectangle 4"/>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
        <p:nvSpPr>
          <p:cNvPr id="6" name="Oval 5"/>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ill Sans MT"/>
              <a:ea typeface="+mn-ea"/>
              <a:cs typeface="+mn-cs"/>
            </a:endParaRPr>
          </a:p>
        </p:txBody>
      </p:sp>
      <p:sp>
        <p:nvSpPr>
          <p:cNvPr id="7" name="Oval 6"/>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ill Sans MT"/>
              <a:ea typeface="+mn-ea"/>
              <a:cs typeface="+mn-cs"/>
            </a:endParaRPr>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en-US"/>
              <a:t>Click to edit Master title style</a:t>
            </a:r>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a:t>Click to edit Master text styles</a:t>
            </a:r>
          </a:p>
        </p:txBody>
      </p:sp>
      <p:sp>
        <p:nvSpPr>
          <p:cNvPr id="8" name="Date Placeholder 3"/>
          <p:cNvSpPr>
            <a:spLocks noGrp="1"/>
          </p:cNvSpPr>
          <p:nvPr>
            <p:ph type="dt" sz="half" idx="10"/>
          </p:nvPr>
        </p:nvSpPr>
        <p:spPr/>
        <p:txBody>
          <a:bodyPr/>
          <a:lstStyle>
            <a:lvl1pPr>
              <a:defRPr/>
            </a:lvl1pPr>
            <a:extLst/>
          </a:lstStyle>
          <a:p>
            <a:pPr marL="0" marR="0" lvl="0" indent="0" algn="r" defTabSz="914400" rtl="0" eaLnBrk="1" fontAlgn="base" latinLnBrk="0" hangingPunct="1">
              <a:lnSpc>
                <a:spcPct val="100000"/>
              </a:lnSpc>
              <a:spcBef>
                <a:spcPct val="0"/>
              </a:spcBef>
              <a:spcAft>
                <a:spcPct val="0"/>
              </a:spcAft>
              <a:buClrTx/>
              <a:buSzTx/>
              <a:buFontTx/>
              <a:buNone/>
              <a:tabLst/>
              <a:defRPr/>
            </a:pPr>
            <a:fld id="{3816B9D2-8145-48A3-B385-545C40651A6D}"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9" name="Footer Placeholder 4"/>
          <p:cNvSpPr>
            <a:spLocks noGrp="1"/>
          </p:cNvSpPr>
          <p:nvPr>
            <p:ph type="ftr" sz="quarter" idx="11"/>
          </p:nvPr>
        </p:nvSpPr>
        <p:spPr/>
        <p:txBody>
          <a:bodyPr/>
          <a:lstStyle>
            <a:lvl1pPr>
              <a:defRPr/>
            </a:lvl1pPr>
            <a:extLst/>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10" name="Slide Number Placeholder 5"/>
          <p:cNvSpPr>
            <a:spLocks noGrp="1"/>
          </p:cNvSpPr>
          <p:nvPr>
            <p:ph type="sldNum" sz="quarter" idx="12"/>
          </p:nvPr>
        </p:nvSpPr>
        <p:spPr/>
        <p:txBody>
          <a:bodyPr/>
          <a:lstStyle>
            <a:lvl1pPr>
              <a:defRPr/>
            </a:lvl1pPr>
            <a:extLst/>
          </a:lstStyle>
          <a:p>
            <a:pPr marL="0" marR="0" lvl="0" indent="0" algn="ctr" defTabSz="914400" rtl="0" eaLnBrk="1" fontAlgn="base" latinLnBrk="0" hangingPunct="1">
              <a:lnSpc>
                <a:spcPct val="100000"/>
              </a:lnSpc>
              <a:spcBef>
                <a:spcPct val="0"/>
              </a:spcBef>
              <a:spcAft>
                <a:spcPct val="0"/>
              </a:spcAft>
              <a:buClrTx/>
              <a:buSzTx/>
              <a:buFontTx/>
              <a:buNone/>
              <a:tabLst/>
              <a:defRPr/>
            </a:pPr>
            <a:fld id="{4CFB0573-0FC4-4AEA-A371-DFDC66D1B7BC}"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282212386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lang="en-US"/>
              <a:t>Click to edit Master title style</a:t>
            </a:r>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23"/>
          <p:cNvSpPr>
            <a:spLocks noGrp="1"/>
          </p:cNvSpPr>
          <p:nvPr>
            <p:ph type="dt" sz="half" idx="10"/>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851CCEAA-809D-4F56-A841-AB09F33DB62C}"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6" name="Footer Placeholder 9"/>
          <p:cNvSpPr>
            <a:spLocks noGrp="1"/>
          </p:cNvSpPr>
          <p:nvPr>
            <p:ph type="ftr" sz="quarter" idx="11"/>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7" name="Slide Number Placeholder 21"/>
          <p:cNvSpPr>
            <a:spLocks noGrp="1"/>
          </p:cNvSpPr>
          <p:nvPr>
            <p:ph type="sldNum" sz="quarter" idx="12"/>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78705B51-FF4A-4661-A9B2-21C32BA62B7C}"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364526475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lstStyle>
            <a:lvl1pPr algn="ctr">
              <a:defRPr sz="4500" b="1" cap="none" baseline="0"/>
            </a:lvl1pPr>
            <a:extLst/>
          </a:lstStyle>
          <a:p>
            <a:r>
              <a:rPr lang="en-US"/>
              <a:t>Click to edit Master title style</a:t>
            </a:r>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extLst/>
          </a:lstStyle>
          <a:p>
            <a:pPr marL="0" marR="0" lvl="0" indent="0" algn="r" defTabSz="914400" rtl="0" eaLnBrk="1" fontAlgn="base" latinLnBrk="0" hangingPunct="1">
              <a:lnSpc>
                <a:spcPct val="100000"/>
              </a:lnSpc>
              <a:spcBef>
                <a:spcPct val="0"/>
              </a:spcBef>
              <a:spcAft>
                <a:spcPct val="0"/>
              </a:spcAft>
              <a:buClrTx/>
              <a:buSzTx/>
              <a:buFontTx/>
              <a:buNone/>
              <a:tabLst/>
              <a:defRPr/>
            </a:pPr>
            <a:fld id="{77994BA5-10CB-4643-9DF2-A52DF7850EDA}"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8" name="Footer Placeholder 7"/>
          <p:cNvSpPr>
            <a:spLocks noGrp="1"/>
          </p:cNvSpPr>
          <p:nvPr>
            <p:ph type="ftr" sz="quarter" idx="11"/>
          </p:nvPr>
        </p:nvSpPr>
        <p:spPr/>
        <p:txBody>
          <a:bodyPr/>
          <a:lstStyle>
            <a:lvl1pPr>
              <a:defRPr/>
            </a:lvl1pPr>
            <a:extLst/>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9" name="Slide Number Placeholder 8"/>
          <p:cNvSpPr>
            <a:spLocks noGrp="1"/>
          </p:cNvSpPr>
          <p:nvPr>
            <p:ph type="sldNum" sz="quarter" idx="12"/>
          </p:nvPr>
        </p:nvSpPr>
        <p:spPr/>
        <p:txBody>
          <a:bodyPr/>
          <a:lstStyle>
            <a:lvl1pPr>
              <a:defRPr/>
            </a:lvl1pPr>
            <a:extLst/>
          </a:lstStyle>
          <a:p>
            <a:pPr marL="0" marR="0" lvl="0" indent="0" algn="ctr" defTabSz="914400" rtl="0" eaLnBrk="1" fontAlgn="base" latinLnBrk="0" hangingPunct="1">
              <a:lnSpc>
                <a:spcPct val="100000"/>
              </a:lnSpc>
              <a:spcBef>
                <a:spcPct val="0"/>
              </a:spcBef>
              <a:spcAft>
                <a:spcPct val="0"/>
              </a:spcAft>
              <a:buClrTx/>
              <a:buSzTx/>
              <a:buFontTx/>
              <a:buNone/>
              <a:tabLst/>
              <a:defRPr/>
            </a:pPr>
            <a:fld id="{0027AC39-A489-4C33-BB33-C0E18F85AA63}"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10178123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lstStyle>
            <a:lvl1pPr algn="ctr">
              <a:defRPr sz="4500" b="1" cap="none" baseline="0"/>
            </a:lvl1pPr>
            <a:extLst/>
          </a:lstStyle>
          <a:p>
            <a:r>
              <a:rPr lang="en-US"/>
              <a:t>Click to edit Master title style</a:t>
            </a:r>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extLst/>
          </a:lstStyle>
          <a:p>
            <a:pPr marL="0" marR="0" lvl="0" indent="0" algn="r" defTabSz="914400" rtl="0" eaLnBrk="1" fontAlgn="base" latinLnBrk="0" hangingPunct="1">
              <a:lnSpc>
                <a:spcPct val="100000"/>
              </a:lnSpc>
              <a:spcBef>
                <a:spcPct val="0"/>
              </a:spcBef>
              <a:spcAft>
                <a:spcPct val="0"/>
              </a:spcAft>
              <a:buClrTx/>
              <a:buSzTx/>
              <a:buFontTx/>
              <a:buNone/>
              <a:tabLst/>
              <a:defRPr/>
            </a:pPr>
            <a:fld id="{77994BA5-10CB-4643-9DF2-A52DF7850EDA}"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8" name="Footer Placeholder 7"/>
          <p:cNvSpPr>
            <a:spLocks noGrp="1"/>
          </p:cNvSpPr>
          <p:nvPr>
            <p:ph type="ftr" sz="quarter" idx="11"/>
          </p:nvPr>
        </p:nvSpPr>
        <p:spPr/>
        <p:txBody>
          <a:bodyPr/>
          <a:lstStyle>
            <a:lvl1pPr>
              <a:defRPr/>
            </a:lvl1pPr>
            <a:extLst/>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9" name="Slide Number Placeholder 8"/>
          <p:cNvSpPr>
            <a:spLocks noGrp="1"/>
          </p:cNvSpPr>
          <p:nvPr>
            <p:ph type="sldNum" sz="quarter" idx="12"/>
          </p:nvPr>
        </p:nvSpPr>
        <p:spPr/>
        <p:txBody>
          <a:bodyPr/>
          <a:lstStyle>
            <a:lvl1pPr>
              <a:defRPr/>
            </a:lvl1pPr>
            <a:extLst/>
          </a:lstStyle>
          <a:p>
            <a:pPr marL="0" marR="0" lvl="0" indent="0" algn="ctr" defTabSz="914400" rtl="0" eaLnBrk="1" fontAlgn="base" latinLnBrk="0" hangingPunct="1">
              <a:lnSpc>
                <a:spcPct val="100000"/>
              </a:lnSpc>
              <a:spcBef>
                <a:spcPct val="0"/>
              </a:spcBef>
              <a:spcAft>
                <a:spcPct val="0"/>
              </a:spcAft>
              <a:buClrTx/>
              <a:buSzTx/>
              <a:buFontTx/>
              <a:buNone/>
              <a:tabLst/>
              <a:defRPr/>
            </a:pPr>
            <a:fld id="{0027AC39-A489-4C33-BB33-C0E18F85AA63}"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2944957428"/>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lang="en-US"/>
              <a:t>Click to edit Master title style</a:t>
            </a:r>
          </a:p>
        </p:txBody>
      </p:sp>
      <p:sp>
        <p:nvSpPr>
          <p:cNvPr id="3" name="Date Placeholder 23"/>
          <p:cNvSpPr>
            <a:spLocks noGrp="1"/>
          </p:cNvSpPr>
          <p:nvPr>
            <p:ph type="dt" sz="half" idx="10"/>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3C1B37F1-B71E-494C-AD8C-F0FECCF578F5}"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4" name="Footer Placeholder 9"/>
          <p:cNvSpPr>
            <a:spLocks noGrp="1"/>
          </p:cNvSpPr>
          <p:nvPr>
            <p:ph type="ftr" sz="quarter" idx="11"/>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5" name="Slide Number Placeholder 21"/>
          <p:cNvSpPr>
            <a:spLocks noGrp="1"/>
          </p:cNvSpPr>
          <p:nvPr>
            <p:ph type="sldNum" sz="quarter" idx="12"/>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D45BD48F-71C7-4531-BA01-D9C1B022E5C0}"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282647847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
        <p:nvSpPr>
          <p:cNvPr id="3" name="Rectangle 2"/>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
        <p:nvSpPr>
          <p:cNvPr id="4" name="Date Placeholder 1"/>
          <p:cNvSpPr>
            <a:spLocks noGrp="1"/>
          </p:cNvSpPr>
          <p:nvPr>
            <p:ph type="dt" sz="half" idx="10"/>
          </p:nvPr>
        </p:nvSpPr>
        <p:spPr/>
        <p:txBody>
          <a:bodyPr/>
          <a:lstStyle>
            <a:lvl1pPr>
              <a:defRPr/>
            </a:lvl1pPr>
            <a:extLst/>
          </a:lstStyle>
          <a:p>
            <a:pPr marL="0" marR="0" lvl="0" indent="0" algn="r" defTabSz="914400" rtl="0" eaLnBrk="1" fontAlgn="base" latinLnBrk="0" hangingPunct="1">
              <a:lnSpc>
                <a:spcPct val="100000"/>
              </a:lnSpc>
              <a:spcBef>
                <a:spcPct val="0"/>
              </a:spcBef>
              <a:spcAft>
                <a:spcPct val="0"/>
              </a:spcAft>
              <a:buClrTx/>
              <a:buSzTx/>
              <a:buFontTx/>
              <a:buNone/>
              <a:tabLst/>
              <a:defRPr/>
            </a:pPr>
            <a:fld id="{8FE38217-07EF-4481-A17E-6B879E094436}"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5" name="Footer Placeholder 2"/>
          <p:cNvSpPr>
            <a:spLocks noGrp="1"/>
          </p:cNvSpPr>
          <p:nvPr>
            <p:ph type="ftr" sz="quarter" idx="11"/>
          </p:nvPr>
        </p:nvSpPr>
        <p:spPr/>
        <p:txBody>
          <a:bodyPr/>
          <a:lstStyle>
            <a:lvl1pPr>
              <a:defRPr/>
            </a:lvl1pPr>
            <a:extLst/>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6" name="Slide Number Placeholder 3"/>
          <p:cNvSpPr>
            <a:spLocks noGrp="1"/>
          </p:cNvSpPr>
          <p:nvPr>
            <p:ph type="sldNum" sz="quarter" idx="12"/>
          </p:nvPr>
        </p:nvSpPr>
        <p:spPr/>
        <p:txBody>
          <a:bodyPr/>
          <a:lstStyle>
            <a:lvl1pPr>
              <a:defRPr/>
            </a:lvl1pPr>
            <a:extLst/>
          </a:lstStyle>
          <a:p>
            <a:pPr marL="0" marR="0" lvl="0" indent="0" algn="ctr" defTabSz="914400" rtl="0" eaLnBrk="1" fontAlgn="base" latinLnBrk="0" hangingPunct="1">
              <a:lnSpc>
                <a:spcPct val="100000"/>
              </a:lnSpc>
              <a:spcBef>
                <a:spcPct val="0"/>
              </a:spcBef>
              <a:spcAft>
                <a:spcPct val="0"/>
              </a:spcAft>
              <a:buClrTx/>
              <a:buSzTx/>
              <a:buFontTx/>
              <a:buNone/>
              <a:tabLst/>
              <a:defRPr/>
            </a:pPr>
            <a:fld id="{4649E9FE-F754-4D1C-9E9D-B9B6381F1E5A}"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12791776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en-US"/>
              <a:t>Click to edit Master title style</a:t>
            </a:r>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en-US"/>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extLst/>
          </a:lstStyle>
          <a:p>
            <a:pPr marL="0" marR="0" lvl="0" indent="0" algn="r" defTabSz="914400" rtl="0" eaLnBrk="1" fontAlgn="base" latinLnBrk="0" hangingPunct="1">
              <a:lnSpc>
                <a:spcPct val="100000"/>
              </a:lnSpc>
              <a:spcBef>
                <a:spcPct val="0"/>
              </a:spcBef>
              <a:spcAft>
                <a:spcPct val="0"/>
              </a:spcAft>
              <a:buClrTx/>
              <a:buSzTx/>
              <a:buFontTx/>
              <a:buNone/>
              <a:tabLst/>
              <a:defRPr/>
            </a:pPr>
            <a:fld id="{C04C4D15-03F9-4C29-AB90-F93664E7267A}"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6" name="Footer Placeholder 5"/>
          <p:cNvSpPr>
            <a:spLocks noGrp="1"/>
          </p:cNvSpPr>
          <p:nvPr>
            <p:ph type="ftr" sz="quarter" idx="11"/>
          </p:nvPr>
        </p:nvSpPr>
        <p:spPr/>
        <p:txBody>
          <a:bodyPr/>
          <a:lstStyle>
            <a:lvl1pPr>
              <a:defRPr/>
            </a:lvl1pPr>
            <a:extLst/>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7" name="Slide Number Placeholder 6"/>
          <p:cNvSpPr>
            <a:spLocks noGrp="1"/>
          </p:cNvSpPr>
          <p:nvPr>
            <p:ph type="sldNum" sz="quarter" idx="12"/>
          </p:nvPr>
        </p:nvSpPr>
        <p:spPr/>
        <p:txBody>
          <a:bodyPr/>
          <a:lstStyle>
            <a:lvl1pPr>
              <a:defRPr/>
            </a:lvl1pPr>
            <a:extLst/>
          </a:lstStyle>
          <a:p>
            <a:pPr marL="0" marR="0" lvl="0" indent="0" algn="ctr" defTabSz="914400" rtl="0" eaLnBrk="1" fontAlgn="base" latinLnBrk="0" hangingPunct="1">
              <a:lnSpc>
                <a:spcPct val="100000"/>
              </a:lnSpc>
              <a:spcBef>
                <a:spcPct val="0"/>
              </a:spcBef>
              <a:spcAft>
                <a:spcPct val="0"/>
              </a:spcAft>
              <a:buClrTx/>
              <a:buSzTx/>
              <a:buFontTx/>
              <a:buNone/>
              <a:tabLst/>
              <a:defRPr/>
            </a:pPr>
            <a:fld id="{2B55A13E-5E0B-472B-BC85-12DF5F79035E}"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350305640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p>
            <a:pPr marL="0" marR="0" lvl="0" indent="-283464" algn="l" defTabSz="914400" rtl="0" eaLnBrk="1" fontAlgn="base" latinLnBrk="0" hangingPunct="1">
              <a:lnSpc>
                <a:spcPts val="3000"/>
              </a:lnSpc>
              <a:spcBef>
                <a:spcPts val="600"/>
              </a:spcBef>
              <a:spcAft>
                <a:spcPct val="0"/>
              </a:spcAft>
              <a:buClr>
                <a:srgbClr val="C66951"/>
              </a:buClr>
              <a:buSzPct val="80000"/>
              <a:buFont typeface="Wingdings 2"/>
              <a:buNone/>
              <a:tabLst/>
              <a:defRPr/>
            </a:pPr>
            <a:endParaRPr kumimoji="0" lang="en-US" sz="3200" b="0" i="0" u="none" strike="noStrike" kern="1200" cap="none" spc="0" normalizeH="0" baseline="0" noProof="0">
              <a:ln>
                <a:noFill/>
              </a:ln>
              <a:solidFill>
                <a:prstClr val="black"/>
              </a:solidFill>
              <a:effectLst/>
              <a:uLnTx/>
              <a:uFillTx/>
              <a:latin typeface="Gill Sans MT"/>
              <a:ea typeface="+mn-ea"/>
              <a:cs typeface="+mn-cs"/>
            </a:endParaRPr>
          </a:p>
        </p:txBody>
      </p:sp>
      <p:sp>
        <p:nvSpPr>
          <p:cNvPr id="6" name="Flowchart: Process 5"/>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
        <p:nvSpPr>
          <p:cNvPr id="7" name="Flowchart: Process 6"/>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Gill Sans MT"/>
              <a:ea typeface="+mn-ea"/>
              <a:cs typeface="+mn-cs"/>
            </a:endParaRPr>
          </a:p>
        </p:txBody>
      </p:sp>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en-US"/>
              <a:t>Click to edit Master title style</a:t>
            </a: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en-US" noProof="0"/>
              <a:t>Click icon to add picture</a:t>
            </a:r>
            <a:endParaRPr lang="en-US" noProof="0"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en-US"/>
              <a:t>Click to edit Master text styles</a:t>
            </a:r>
          </a:p>
        </p:txBody>
      </p:sp>
      <p:sp>
        <p:nvSpPr>
          <p:cNvPr id="8" name="Date Placeholder 4"/>
          <p:cNvSpPr>
            <a:spLocks noGrp="1"/>
          </p:cNvSpPr>
          <p:nvPr>
            <p:ph type="dt" sz="half" idx="10"/>
          </p:nvPr>
        </p:nvSpPr>
        <p:spPr/>
        <p:txBody>
          <a:bodyPr/>
          <a:lstStyle>
            <a:lvl1pPr>
              <a:defRPr/>
            </a:lvl1pPr>
            <a:extLst/>
          </a:lstStyle>
          <a:p>
            <a:pPr marL="0" marR="0" lvl="0" indent="0" algn="r" defTabSz="914400" rtl="0" eaLnBrk="1" fontAlgn="base" latinLnBrk="0" hangingPunct="1">
              <a:lnSpc>
                <a:spcPct val="100000"/>
              </a:lnSpc>
              <a:spcBef>
                <a:spcPct val="0"/>
              </a:spcBef>
              <a:spcAft>
                <a:spcPct val="0"/>
              </a:spcAft>
              <a:buClrTx/>
              <a:buSzTx/>
              <a:buFontTx/>
              <a:buNone/>
              <a:tabLst/>
              <a:defRPr/>
            </a:pPr>
            <a:fld id="{6621CAD4-0CFD-480B-BD28-0A4F343ED4F5}"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9" name="Footer Placeholder 5"/>
          <p:cNvSpPr>
            <a:spLocks noGrp="1"/>
          </p:cNvSpPr>
          <p:nvPr>
            <p:ph type="ftr" sz="quarter" idx="11"/>
          </p:nvPr>
        </p:nvSpPr>
        <p:spPr/>
        <p:txBody>
          <a:bodyPr/>
          <a:lstStyle>
            <a:lvl1pPr>
              <a:defRPr/>
            </a:lvl1pPr>
            <a:extLst/>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10" name="Slide Number Placeholder 6"/>
          <p:cNvSpPr>
            <a:spLocks noGrp="1"/>
          </p:cNvSpPr>
          <p:nvPr>
            <p:ph type="sldNum" sz="quarter" idx="12"/>
          </p:nvPr>
        </p:nvSpPr>
        <p:spPr/>
        <p:txBody>
          <a:bodyPr/>
          <a:lstStyle>
            <a:lvl1pPr>
              <a:defRPr/>
            </a:lvl1pPr>
            <a:extLst/>
          </a:lstStyle>
          <a:p>
            <a:pPr marL="0" marR="0" lvl="0" indent="0" algn="ctr" defTabSz="914400" rtl="0" eaLnBrk="1" fontAlgn="base" latinLnBrk="0" hangingPunct="1">
              <a:lnSpc>
                <a:spcPct val="100000"/>
              </a:lnSpc>
              <a:spcBef>
                <a:spcPct val="0"/>
              </a:spcBef>
              <a:spcAft>
                <a:spcPct val="0"/>
              </a:spcAft>
              <a:buClrTx/>
              <a:buSzTx/>
              <a:buFontTx/>
              <a:buNone/>
              <a:tabLst/>
              <a:defRPr/>
            </a:pPr>
            <a:fld id="{064B52E1-B793-471C-9FCF-EAB50AF710DD}"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4092945354"/>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3"/>
          <p:cNvSpPr>
            <a:spLocks noGrp="1"/>
          </p:cNvSpPr>
          <p:nvPr>
            <p:ph type="dt" sz="half" idx="10"/>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58437ACD-8316-4347-9CCA-0CB296DF2B39}"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5" name="Footer Placeholder 9"/>
          <p:cNvSpPr>
            <a:spLocks noGrp="1"/>
          </p:cNvSpPr>
          <p:nvPr>
            <p:ph type="ftr" sz="quarter" idx="11"/>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6" name="Slide Number Placeholder 21"/>
          <p:cNvSpPr>
            <a:spLocks noGrp="1"/>
          </p:cNvSpPr>
          <p:nvPr>
            <p:ph type="sldNum" sz="quarter" idx="12"/>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B75D301C-D461-493F-BCC9-FF37C9A25AE1}"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262919280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143000" y="274640"/>
            <a:ext cx="55626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3"/>
          <p:cNvSpPr>
            <a:spLocks noGrp="1"/>
          </p:cNvSpPr>
          <p:nvPr>
            <p:ph type="dt" sz="half" idx="10"/>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47CC1A3B-A086-4C32-8551-55BB5AACB9E3}"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5" name="Footer Placeholder 9"/>
          <p:cNvSpPr>
            <a:spLocks noGrp="1"/>
          </p:cNvSpPr>
          <p:nvPr>
            <p:ph type="ftr" sz="quarter" idx="11"/>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6" name="Slide Number Placeholder 21"/>
          <p:cNvSpPr>
            <a:spLocks noGrp="1"/>
          </p:cNvSpPr>
          <p:nvPr>
            <p:ph type="sldNum" sz="quarter" idx="12"/>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E5C85410-AF42-4108-8539-5A9FFA2F9AE7}"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1229029884"/>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Oval 3"/>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ill Sans MT"/>
              <a:ea typeface="+mn-ea"/>
              <a:cs typeface="+mn-cs"/>
            </a:endParaRPr>
          </a:p>
        </p:txBody>
      </p:sp>
      <p:sp>
        <p:nvSpPr>
          <p:cNvPr id="5" name="Oval 4"/>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ill Sans MT"/>
              <a:ea typeface="+mn-ea"/>
              <a:cs typeface="+mn-cs"/>
            </a:endParaRPr>
          </a:p>
        </p:txBody>
      </p:sp>
      <p:sp>
        <p:nvSpPr>
          <p:cNvPr id="14" name="Title 13"/>
          <p:cNvSpPr>
            <a:spLocks noGrp="1"/>
          </p:cNvSpPr>
          <p:nvPr>
            <p:ph type="ctrTitle"/>
          </p:nvPr>
        </p:nvSpPr>
        <p:spPr>
          <a:xfrm>
            <a:off x="1432560" y="359898"/>
            <a:ext cx="7406640" cy="1472184"/>
          </a:xfrm>
        </p:spPr>
        <p:txBody>
          <a:bodyPr anchor="b"/>
          <a:lstStyle>
            <a:lvl1pPr algn="l">
              <a:defRPr/>
            </a:lvl1pPr>
            <a:extLst/>
          </a:lstStyle>
          <a:p>
            <a:r>
              <a:rPr lang="en-US"/>
              <a:t>Click to edit Master title style</a:t>
            </a:r>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a:t>Click to edit Master subtitle style</a:t>
            </a:r>
          </a:p>
        </p:txBody>
      </p:sp>
      <p:sp>
        <p:nvSpPr>
          <p:cNvPr id="6" name="Date Placeholder 6"/>
          <p:cNvSpPr>
            <a:spLocks noGrp="1"/>
          </p:cNvSpPr>
          <p:nvPr>
            <p:ph type="dt" sz="half" idx="10"/>
          </p:nvPr>
        </p:nvSpPr>
        <p:spPr/>
        <p:txBody>
          <a:bodyPr/>
          <a:lstStyle>
            <a:lvl1pPr>
              <a:defRPr/>
            </a:lvl1pPr>
            <a:extLst/>
          </a:lstStyle>
          <a:p>
            <a:pPr marL="0" marR="0" lvl="0" indent="0" algn="r" defTabSz="914400" rtl="0" eaLnBrk="1" fontAlgn="base" latinLnBrk="0" hangingPunct="1">
              <a:lnSpc>
                <a:spcPct val="100000"/>
              </a:lnSpc>
              <a:spcBef>
                <a:spcPct val="0"/>
              </a:spcBef>
              <a:spcAft>
                <a:spcPct val="0"/>
              </a:spcAft>
              <a:buClrTx/>
              <a:buSzTx/>
              <a:buFontTx/>
              <a:buNone/>
              <a:tabLst/>
              <a:defRPr/>
            </a:pPr>
            <a:fld id="{622344C5-2EFC-4D9E-A969-D9BC465022DE}"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7" name="Footer Placeholder 19"/>
          <p:cNvSpPr>
            <a:spLocks noGrp="1"/>
          </p:cNvSpPr>
          <p:nvPr>
            <p:ph type="ftr" sz="quarter" idx="11"/>
          </p:nvPr>
        </p:nvSpPr>
        <p:spPr/>
        <p:txBody>
          <a:bodyPr/>
          <a:lstStyle>
            <a:lvl1pPr>
              <a:defRPr/>
            </a:lvl1pPr>
            <a:extLst/>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8" name="Slide Number Placeholder 9"/>
          <p:cNvSpPr>
            <a:spLocks noGrp="1"/>
          </p:cNvSpPr>
          <p:nvPr>
            <p:ph type="sldNum" sz="quarter" idx="12"/>
          </p:nvPr>
        </p:nvSpPr>
        <p:spPr/>
        <p:txBody>
          <a:bodyPr/>
          <a:lstStyle>
            <a:lvl1pPr>
              <a:defRPr/>
            </a:lvl1pPr>
            <a:extLst/>
          </a:lstStyle>
          <a:p>
            <a:pPr marL="0" marR="0" lvl="0" indent="0" algn="ctr" defTabSz="914400" rtl="0" eaLnBrk="1" fontAlgn="base" latinLnBrk="0" hangingPunct="1">
              <a:lnSpc>
                <a:spcPct val="100000"/>
              </a:lnSpc>
              <a:spcBef>
                <a:spcPct val="0"/>
              </a:spcBef>
              <a:spcAft>
                <a:spcPct val="0"/>
              </a:spcAft>
              <a:buClrTx/>
              <a:buSzTx/>
              <a:buFontTx/>
              <a:buNone/>
              <a:tabLst/>
              <a:defRPr/>
            </a:pPr>
            <a:fld id="{6D4F9D5F-D54D-454E-BAFF-9F33223328A9}"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1500583967"/>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3"/>
          <p:cNvSpPr>
            <a:spLocks noGrp="1"/>
          </p:cNvSpPr>
          <p:nvPr>
            <p:ph type="dt" sz="half" idx="10"/>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7E8982A1-CC76-417A-B5A7-57C6DB47E98F}"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5" name="Footer Placeholder 9"/>
          <p:cNvSpPr>
            <a:spLocks noGrp="1"/>
          </p:cNvSpPr>
          <p:nvPr>
            <p:ph type="ftr" sz="quarter" idx="11"/>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6" name="Slide Number Placeholder 21"/>
          <p:cNvSpPr>
            <a:spLocks noGrp="1"/>
          </p:cNvSpPr>
          <p:nvPr>
            <p:ph type="sldNum" sz="quarter" idx="12"/>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D5DE9934-523D-4CEB-93D8-2117ED7E647C}"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1958430075"/>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
        <p:nvSpPr>
          <p:cNvPr id="5" name="Rectangle 4"/>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
        <p:nvSpPr>
          <p:cNvPr id="6" name="Oval 5"/>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ill Sans MT"/>
              <a:ea typeface="+mn-ea"/>
              <a:cs typeface="+mn-cs"/>
            </a:endParaRPr>
          </a:p>
        </p:txBody>
      </p:sp>
      <p:sp>
        <p:nvSpPr>
          <p:cNvPr id="7" name="Oval 6"/>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ill Sans MT"/>
              <a:ea typeface="+mn-ea"/>
              <a:cs typeface="+mn-cs"/>
            </a:endParaRPr>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en-US"/>
              <a:t>Click to edit Master title style</a:t>
            </a:r>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a:t>Click to edit Master text styles</a:t>
            </a:r>
          </a:p>
        </p:txBody>
      </p:sp>
      <p:sp>
        <p:nvSpPr>
          <p:cNvPr id="8" name="Date Placeholder 3"/>
          <p:cNvSpPr>
            <a:spLocks noGrp="1"/>
          </p:cNvSpPr>
          <p:nvPr>
            <p:ph type="dt" sz="half" idx="10"/>
          </p:nvPr>
        </p:nvSpPr>
        <p:spPr/>
        <p:txBody>
          <a:bodyPr/>
          <a:lstStyle>
            <a:lvl1pPr>
              <a:defRPr/>
            </a:lvl1pPr>
            <a:extLst/>
          </a:lstStyle>
          <a:p>
            <a:pPr marL="0" marR="0" lvl="0" indent="0" algn="r" defTabSz="914400" rtl="0" eaLnBrk="1" fontAlgn="base" latinLnBrk="0" hangingPunct="1">
              <a:lnSpc>
                <a:spcPct val="100000"/>
              </a:lnSpc>
              <a:spcBef>
                <a:spcPct val="0"/>
              </a:spcBef>
              <a:spcAft>
                <a:spcPct val="0"/>
              </a:spcAft>
              <a:buClrTx/>
              <a:buSzTx/>
              <a:buFontTx/>
              <a:buNone/>
              <a:tabLst/>
              <a:defRPr/>
            </a:pPr>
            <a:fld id="{3816B9D2-8145-48A3-B385-545C40651A6D}"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9" name="Footer Placeholder 4"/>
          <p:cNvSpPr>
            <a:spLocks noGrp="1"/>
          </p:cNvSpPr>
          <p:nvPr>
            <p:ph type="ftr" sz="quarter" idx="11"/>
          </p:nvPr>
        </p:nvSpPr>
        <p:spPr/>
        <p:txBody>
          <a:bodyPr/>
          <a:lstStyle>
            <a:lvl1pPr>
              <a:defRPr/>
            </a:lvl1pPr>
            <a:extLst/>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10" name="Slide Number Placeholder 5"/>
          <p:cNvSpPr>
            <a:spLocks noGrp="1"/>
          </p:cNvSpPr>
          <p:nvPr>
            <p:ph type="sldNum" sz="quarter" idx="12"/>
          </p:nvPr>
        </p:nvSpPr>
        <p:spPr/>
        <p:txBody>
          <a:bodyPr/>
          <a:lstStyle>
            <a:lvl1pPr>
              <a:defRPr/>
            </a:lvl1pPr>
            <a:extLst/>
          </a:lstStyle>
          <a:p>
            <a:pPr marL="0" marR="0" lvl="0" indent="0" algn="ctr" defTabSz="914400" rtl="0" eaLnBrk="1" fontAlgn="base" latinLnBrk="0" hangingPunct="1">
              <a:lnSpc>
                <a:spcPct val="100000"/>
              </a:lnSpc>
              <a:spcBef>
                <a:spcPct val="0"/>
              </a:spcBef>
              <a:spcAft>
                <a:spcPct val="0"/>
              </a:spcAft>
              <a:buClrTx/>
              <a:buSzTx/>
              <a:buFontTx/>
              <a:buNone/>
              <a:tabLst/>
              <a:defRPr/>
            </a:pPr>
            <a:fld id="{4CFB0573-0FC4-4AEA-A371-DFDC66D1B7BC}"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274961287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lang="en-US"/>
              <a:t>Click to edit Master title style</a:t>
            </a:r>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23"/>
          <p:cNvSpPr>
            <a:spLocks noGrp="1"/>
          </p:cNvSpPr>
          <p:nvPr>
            <p:ph type="dt" sz="half" idx="10"/>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851CCEAA-809D-4F56-A841-AB09F33DB62C}"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6" name="Footer Placeholder 9"/>
          <p:cNvSpPr>
            <a:spLocks noGrp="1"/>
          </p:cNvSpPr>
          <p:nvPr>
            <p:ph type="ftr" sz="quarter" idx="11"/>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7" name="Slide Number Placeholder 21"/>
          <p:cNvSpPr>
            <a:spLocks noGrp="1"/>
          </p:cNvSpPr>
          <p:nvPr>
            <p:ph type="sldNum" sz="quarter" idx="12"/>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78705B51-FF4A-4661-A9B2-21C32BA62B7C}"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31334423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lang="en-US"/>
              <a:t>Click to edit Master title style</a:t>
            </a:r>
          </a:p>
        </p:txBody>
      </p:sp>
      <p:sp>
        <p:nvSpPr>
          <p:cNvPr id="3" name="Date Placeholder 23"/>
          <p:cNvSpPr>
            <a:spLocks noGrp="1"/>
          </p:cNvSpPr>
          <p:nvPr>
            <p:ph type="dt" sz="half" idx="10"/>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3C1B37F1-B71E-494C-AD8C-F0FECCF578F5}"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4" name="Footer Placeholder 9"/>
          <p:cNvSpPr>
            <a:spLocks noGrp="1"/>
          </p:cNvSpPr>
          <p:nvPr>
            <p:ph type="ftr" sz="quarter" idx="11"/>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5" name="Slide Number Placeholder 21"/>
          <p:cNvSpPr>
            <a:spLocks noGrp="1"/>
          </p:cNvSpPr>
          <p:nvPr>
            <p:ph type="sldNum" sz="quarter" idx="12"/>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D45BD48F-71C7-4531-BA01-D9C1B022E5C0}"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85111604"/>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lstStyle>
            <a:lvl1pPr algn="ctr">
              <a:defRPr sz="4500" b="1" cap="none" baseline="0"/>
            </a:lvl1pPr>
            <a:extLst/>
          </a:lstStyle>
          <a:p>
            <a:r>
              <a:rPr lang="en-US"/>
              <a:t>Click to edit Master title style</a:t>
            </a:r>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extLst/>
          </a:lstStyle>
          <a:p>
            <a:pPr marL="0" marR="0" lvl="0" indent="0" algn="r" defTabSz="914400" rtl="0" eaLnBrk="1" fontAlgn="base" latinLnBrk="0" hangingPunct="1">
              <a:lnSpc>
                <a:spcPct val="100000"/>
              </a:lnSpc>
              <a:spcBef>
                <a:spcPct val="0"/>
              </a:spcBef>
              <a:spcAft>
                <a:spcPct val="0"/>
              </a:spcAft>
              <a:buClrTx/>
              <a:buSzTx/>
              <a:buFontTx/>
              <a:buNone/>
              <a:tabLst/>
              <a:defRPr/>
            </a:pPr>
            <a:fld id="{77994BA5-10CB-4643-9DF2-A52DF7850EDA}"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8" name="Footer Placeholder 7"/>
          <p:cNvSpPr>
            <a:spLocks noGrp="1"/>
          </p:cNvSpPr>
          <p:nvPr>
            <p:ph type="ftr" sz="quarter" idx="11"/>
          </p:nvPr>
        </p:nvSpPr>
        <p:spPr/>
        <p:txBody>
          <a:bodyPr/>
          <a:lstStyle>
            <a:lvl1pPr>
              <a:defRPr/>
            </a:lvl1pPr>
            <a:extLst/>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9" name="Slide Number Placeholder 8"/>
          <p:cNvSpPr>
            <a:spLocks noGrp="1"/>
          </p:cNvSpPr>
          <p:nvPr>
            <p:ph type="sldNum" sz="quarter" idx="12"/>
          </p:nvPr>
        </p:nvSpPr>
        <p:spPr/>
        <p:txBody>
          <a:bodyPr/>
          <a:lstStyle>
            <a:lvl1pPr>
              <a:defRPr/>
            </a:lvl1pPr>
            <a:extLst/>
          </a:lstStyle>
          <a:p>
            <a:pPr marL="0" marR="0" lvl="0" indent="0" algn="ctr" defTabSz="914400" rtl="0" eaLnBrk="1" fontAlgn="base" latinLnBrk="0" hangingPunct="1">
              <a:lnSpc>
                <a:spcPct val="100000"/>
              </a:lnSpc>
              <a:spcBef>
                <a:spcPct val="0"/>
              </a:spcBef>
              <a:spcAft>
                <a:spcPct val="0"/>
              </a:spcAft>
              <a:buClrTx/>
              <a:buSzTx/>
              <a:buFontTx/>
              <a:buNone/>
              <a:tabLst/>
              <a:defRPr/>
            </a:pPr>
            <a:fld id="{0027AC39-A489-4C33-BB33-C0E18F85AA63}"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3270144692"/>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lang="en-US"/>
              <a:t>Click to edit Master title style</a:t>
            </a:r>
          </a:p>
        </p:txBody>
      </p:sp>
      <p:sp>
        <p:nvSpPr>
          <p:cNvPr id="3" name="Date Placeholder 23"/>
          <p:cNvSpPr>
            <a:spLocks noGrp="1"/>
          </p:cNvSpPr>
          <p:nvPr>
            <p:ph type="dt" sz="half" idx="10"/>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3C1B37F1-B71E-494C-AD8C-F0FECCF578F5}"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4" name="Footer Placeholder 9"/>
          <p:cNvSpPr>
            <a:spLocks noGrp="1"/>
          </p:cNvSpPr>
          <p:nvPr>
            <p:ph type="ftr" sz="quarter" idx="11"/>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5" name="Slide Number Placeholder 21"/>
          <p:cNvSpPr>
            <a:spLocks noGrp="1"/>
          </p:cNvSpPr>
          <p:nvPr>
            <p:ph type="sldNum" sz="quarter" idx="12"/>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D45BD48F-71C7-4531-BA01-D9C1B022E5C0}"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1436307815"/>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
        <p:nvSpPr>
          <p:cNvPr id="3" name="Rectangle 2"/>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
        <p:nvSpPr>
          <p:cNvPr id="4" name="Date Placeholder 1"/>
          <p:cNvSpPr>
            <a:spLocks noGrp="1"/>
          </p:cNvSpPr>
          <p:nvPr>
            <p:ph type="dt" sz="half" idx="10"/>
          </p:nvPr>
        </p:nvSpPr>
        <p:spPr/>
        <p:txBody>
          <a:bodyPr/>
          <a:lstStyle>
            <a:lvl1pPr>
              <a:defRPr/>
            </a:lvl1pPr>
            <a:extLst/>
          </a:lstStyle>
          <a:p>
            <a:pPr marL="0" marR="0" lvl="0" indent="0" algn="r" defTabSz="914400" rtl="0" eaLnBrk="1" fontAlgn="base" latinLnBrk="0" hangingPunct="1">
              <a:lnSpc>
                <a:spcPct val="100000"/>
              </a:lnSpc>
              <a:spcBef>
                <a:spcPct val="0"/>
              </a:spcBef>
              <a:spcAft>
                <a:spcPct val="0"/>
              </a:spcAft>
              <a:buClrTx/>
              <a:buSzTx/>
              <a:buFontTx/>
              <a:buNone/>
              <a:tabLst/>
              <a:defRPr/>
            </a:pPr>
            <a:fld id="{8FE38217-07EF-4481-A17E-6B879E094436}"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5" name="Footer Placeholder 2"/>
          <p:cNvSpPr>
            <a:spLocks noGrp="1"/>
          </p:cNvSpPr>
          <p:nvPr>
            <p:ph type="ftr" sz="quarter" idx="11"/>
          </p:nvPr>
        </p:nvSpPr>
        <p:spPr/>
        <p:txBody>
          <a:bodyPr/>
          <a:lstStyle>
            <a:lvl1pPr>
              <a:defRPr/>
            </a:lvl1pPr>
            <a:extLst/>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6" name="Slide Number Placeholder 3"/>
          <p:cNvSpPr>
            <a:spLocks noGrp="1"/>
          </p:cNvSpPr>
          <p:nvPr>
            <p:ph type="sldNum" sz="quarter" idx="12"/>
          </p:nvPr>
        </p:nvSpPr>
        <p:spPr/>
        <p:txBody>
          <a:bodyPr/>
          <a:lstStyle>
            <a:lvl1pPr>
              <a:defRPr/>
            </a:lvl1pPr>
            <a:extLst/>
          </a:lstStyle>
          <a:p>
            <a:pPr marL="0" marR="0" lvl="0" indent="0" algn="ctr" defTabSz="914400" rtl="0" eaLnBrk="1" fontAlgn="base" latinLnBrk="0" hangingPunct="1">
              <a:lnSpc>
                <a:spcPct val="100000"/>
              </a:lnSpc>
              <a:spcBef>
                <a:spcPct val="0"/>
              </a:spcBef>
              <a:spcAft>
                <a:spcPct val="0"/>
              </a:spcAft>
              <a:buClrTx/>
              <a:buSzTx/>
              <a:buFontTx/>
              <a:buNone/>
              <a:tabLst/>
              <a:defRPr/>
            </a:pPr>
            <a:fld id="{4649E9FE-F754-4D1C-9E9D-B9B6381F1E5A}"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4093707743"/>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en-US"/>
              <a:t>Click to edit Master title style</a:t>
            </a:r>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en-US"/>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extLst/>
          </a:lstStyle>
          <a:p>
            <a:pPr marL="0" marR="0" lvl="0" indent="0" algn="r" defTabSz="914400" rtl="0" eaLnBrk="1" fontAlgn="base" latinLnBrk="0" hangingPunct="1">
              <a:lnSpc>
                <a:spcPct val="100000"/>
              </a:lnSpc>
              <a:spcBef>
                <a:spcPct val="0"/>
              </a:spcBef>
              <a:spcAft>
                <a:spcPct val="0"/>
              </a:spcAft>
              <a:buClrTx/>
              <a:buSzTx/>
              <a:buFontTx/>
              <a:buNone/>
              <a:tabLst/>
              <a:defRPr/>
            </a:pPr>
            <a:fld id="{C04C4D15-03F9-4C29-AB90-F93664E7267A}"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6" name="Footer Placeholder 5"/>
          <p:cNvSpPr>
            <a:spLocks noGrp="1"/>
          </p:cNvSpPr>
          <p:nvPr>
            <p:ph type="ftr" sz="quarter" idx="11"/>
          </p:nvPr>
        </p:nvSpPr>
        <p:spPr/>
        <p:txBody>
          <a:bodyPr/>
          <a:lstStyle>
            <a:lvl1pPr>
              <a:defRPr/>
            </a:lvl1pPr>
            <a:extLst/>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7" name="Slide Number Placeholder 6"/>
          <p:cNvSpPr>
            <a:spLocks noGrp="1"/>
          </p:cNvSpPr>
          <p:nvPr>
            <p:ph type="sldNum" sz="quarter" idx="12"/>
          </p:nvPr>
        </p:nvSpPr>
        <p:spPr/>
        <p:txBody>
          <a:bodyPr/>
          <a:lstStyle>
            <a:lvl1pPr>
              <a:defRPr/>
            </a:lvl1pPr>
            <a:extLst/>
          </a:lstStyle>
          <a:p>
            <a:pPr marL="0" marR="0" lvl="0" indent="0" algn="ctr" defTabSz="914400" rtl="0" eaLnBrk="1" fontAlgn="base" latinLnBrk="0" hangingPunct="1">
              <a:lnSpc>
                <a:spcPct val="100000"/>
              </a:lnSpc>
              <a:spcBef>
                <a:spcPct val="0"/>
              </a:spcBef>
              <a:spcAft>
                <a:spcPct val="0"/>
              </a:spcAft>
              <a:buClrTx/>
              <a:buSzTx/>
              <a:buFontTx/>
              <a:buNone/>
              <a:tabLst/>
              <a:defRPr/>
            </a:pPr>
            <a:fld id="{2B55A13E-5E0B-472B-BC85-12DF5F79035E}"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1935688596"/>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p>
            <a:pPr marL="0" marR="0" lvl="0" indent="-283464" algn="l" defTabSz="914400" rtl="0" eaLnBrk="1" fontAlgn="base" latinLnBrk="0" hangingPunct="1">
              <a:lnSpc>
                <a:spcPts val="3000"/>
              </a:lnSpc>
              <a:spcBef>
                <a:spcPts val="600"/>
              </a:spcBef>
              <a:spcAft>
                <a:spcPct val="0"/>
              </a:spcAft>
              <a:buClr>
                <a:srgbClr val="C66951"/>
              </a:buClr>
              <a:buSzPct val="80000"/>
              <a:buFont typeface="Wingdings 2"/>
              <a:buNone/>
              <a:tabLst/>
              <a:defRPr/>
            </a:pPr>
            <a:endParaRPr kumimoji="0" lang="en-US" sz="3200" b="0" i="0" u="none" strike="noStrike" kern="1200" cap="none" spc="0" normalizeH="0" baseline="0" noProof="0">
              <a:ln>
                <a:noFill/>
              </a:ln>
              <a:solidFill>
                <a:prstClr val="black"/>
              </a:solidFill>
              <a:effectLst/>
              <a:uLnTx/>
              <a:uFillTx/>
              <a:latin typeface="Gill Sans MT"/>
              <a:ea typeface="+mn-ea"/>
              <a:cs typeface="+mn-cs"/>
            </a:endParaRPr>
          </a:p>
        </p:txBody>
      </p:sp>
      <p:sp>
        <p:nvSpPr>
          <p:cNvPr id="6" name="Flowchart: Process 5"/>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
        <p:nvSpPr>
          <p:cNvPr id="7" name="Flowchart: Process 6"/>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Gill Sans MT"/>
              <a:ea typeface="+mn-ea"/>
              <a:cs typeface="+mn-cs"/>
            </a:endParaRPr>
          </a:p>
        </p:txBody>
      </p:sp>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en-US"/>
              <a:t>Click to edit Master title style</a:t>
            </a: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en-US" noProof="0"/>
              <a:t>Click icon to add picture</a:t>
            </a:r>
            <a:endParaRPr lang="en-US" noProof="0"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en-US"/>
              <a:t>Click to edit Master text styles</a:t>
            </a:r>
          </a:p>
        </p:txBody>
      </p:sp>
      <p:sp>
        <p:nvSpPr>
          <p:cNvPr id="8" name="Date Placeholder 4"/>
          <p:cNvSpPr>
            <a:spLocks noGrp="1"/>
          </p:cNvSpPr>
          <p:nvPr>
            <p:ph type="dt" sz="half" idx="10"/>
          </p:nvPr>
        </p:nvSpPr>
        <p:spPr/>
        <p:txBody>
          <a:bodyPr/>
          <a:lstStyle>
            <a:lvl1pPr>
              <a:defRPr/>
            </a:lvl1pPr>
            <a:extLst/>
          </a:lstStyle>
          <a:p>
            <a:pPr marL="0" marR="0" lvl="0" indent="0" algn="r" defTabSz="914400" rtl="0" eaLnBrk="1" fontAlgn="base" latinLnBrk="0" hangingPunct="1">
              <a:lnSpc>
                <a:spcPct val="100000"/>
              </a:lnSpc>
              <a:spcBef>
                <a:spcPct val="0"/>
              </a:spcBef>
              <a:spcAft>
                <a:spcPct val="0"/>
              </a:spcAft>
              <a:buClrTx/>
              <a:buSzTx/>
              <a:buFontTx/>
              <a:buNone/>
              <a:tabLst/>
              <a:defRPr/>
            </a:pPr>
            <a:fld id="{6621CAD4-0CFD-480B-BD28-0A4F343ED4F5}"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9" name="Footer Placeholder 5"/>
          <p:cNvSpPr>
            <a:spLocks noGrp="1"/>
          </p:cNvSpPr>
          <p:nvPr>
            <p:ph type="ftr" sz="quarter" idx="11"/>
          </p:nvPr>
        </p:nvSpPr>
        <p:spPr/>
        <p:txBody>
          <a:bodyPr/>
          <a:lstStyle>
            <a:lvl1pPr>
              <a:defRPr/>
            </a:lvl1pPr>
            <a:extLst/>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10" name="Slide Number Placeholder 6"/>
          <p:cNvSpPr>
            <a:spLocks noGrp="1"/>
          </p:cNvSpPr>
          <p:nvPr>
            <p:ph type="sldNum" sz="quarter" idx="12"/>
          </p:nvPr>
        </p:nvSpPr>
        <p:spPr/>
        <p:txBody>
          <a:bodyPr/>
          <a:lstStyle>
            <a:lvl1pPr>
              <a:defRPr/>
            </a:lvl1pPr>
            <a:extLst/>
          </a:lstStyle>
          <a:p>
            <a:pPr marL="0" marR="0" lvl="0" indent="0" algn="ctr" defTabSz="914400" rtl="0" eaLnBrk="1" fontAlgn="base" latinLnBrk="0" hangingPunct="1">
              <a:lnSpc>
                <a:spcPct val="100000"/>
              </a:lnSpc>
              <a:spcBef>
                <a:spcPct val="0"/>
              </a:spcBef>
              <a:spcAft>
                <a:spcPct val="0"/>
              </a:spcAft>
              <a:buClrTx/>
              <a:buSzTx/>
              <a:buFontTx/>
              <a:buNone/>
              <a:tabLst/>
              <a:defRPr/>
            </a:pPr>
            <a:fld id="{064B52E1-B793-471C-9FCF-EAB50AF710DD}"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3035246353"/>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3"/>
          <p:cNvSpPr>
            <a:spLocks noGrp="1"/>
          </p:cNvSpPr>
          <p:nvPr>
            <p:ph type="dt" sz="half" idx="10"/>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58437ACD-8316-4347-9CCA-0CB296DF2B39}"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5" name="Footer Placeholder 9"/>
          <p:cNvSpPr>
            <a:spLocks noGrp="1"/>
          </p:cNvSpPr>
          <p:nvPr>
            <p:ph type="ftr" sz="quarter" idx="11"/>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6" name="Slide Number Placeholder 21"/>
          <p:cNvSpPr>
            <a:spLocks noGrp="1"/>
          </p:cNvSpPr>
          <p:nvPr>
            <p:ph type="sldNum" sz="quarter" idx="12"/>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B75D301C-D461-493F-BCC9-FF37C9A25AE1}"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3889399380"/>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143000" y="274640"/>
            <a:ext cx="55626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3"/>
          <p:cNvSpPr>
            <a:spLocks noGrp="1"/>
          </p:cNvSpPr>
          <p:nvPr>
            <p:ph type="dt" sz="half" idx="10"/>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47CC1A3B-A086-4C32-8551-55BB5AACB9E3}"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5" name="Footer Placeholder 9"/>
          <p:cNvSpPr>
            <a:spLocks noGrp="1"/>
          </p:cNvSpPr>
          <p:nvPr>
            <p:ph type="ftr" sz="quarter" idx="11"/>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6" name="Slide Number Placeholder 21"/>
          <p:cNvSpPr>
            <a:spLocks noGrp="1"/>
          </p:cNvSpPr>
          <p:nvPr>
            <p:ph type="sldNum" sz="quarter" idx="12"/>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E5C85410-AF42-4108-8539-5A9FFA2F9AE7}"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934369521"/>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Oval 3"/>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ill Sans MT"/>
              <a:ea typeface="+mn-ea"/>
              <a:cs typeface="+mn-cs"/>
            </a:endParaRPr>
          </a:p>
        </p:txBody>
      </p:sp>
      <p:sp>
        <p:nvSpPr>
          <p:cNvPr id="5" name="Oval 4"/>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ill Sans MT"/>
              <a:ea typeface="+mn-ea"/>
              <a:cs typeface="+mn-cs"/>
            </a:endParaRPr>
          </a:p>
        </p:txBody>
      </p:sp>
      <p:sp>
        <p:nvSpPr>
          <p:cNvPr id="14" name="Title 13"/>
          <p:cNvSpPr>
            <a:spLocks noGrp="1"/>
          </p:cNvSpPr>
          <p:nvPr>
            <p:ph type="ctrTitle"/>
          </p:nvPr>
        </p:nvSpPr>
        <p:spPr>
          <a:xfrm>
            <a:off x="1432560" y="359898"/>
            <a:ext cx="7406640" cy="1472184"/>
          </a:xfrm>
        </p:spPr>
        <p:txBody>
          <a:bodyPr anchor="b"/>
          <a:lstStyle>
            <a:lvl1pPr algn="l">
              <a:defRPr/>
            </a:lvl1pPr>
            <a:extLst/>
          </a:lstStyle>
          <a:p>
            <a:r>
              <a:rPr lang="en-US"/>
              <a:t>Click to edit Master title style</a:t>
            </a:r>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a:t>Click to edit Master subtitle style</a:t>
            </a:r>
          </a:p>
        </p:txBody>
      </p:sp>
      <p:sp>
        <p:nvSpPr>
          <p:cNvPr id="6" name="Date Placeholder 6"/>
          <p:cNvSpPr>
            <a:spLocks noGrp="1"/>
          </p:cNvSpPr>
          <p:nvPr>
            <p:ph type="dt" sz="half" idx="10"/>
          </p:nvPr>
        </p:nvSpPr>
        <p:spPr/>
        <p:txBody>
          <a:bodyPr/>
          <a:lstStyle>
            <a:lvl1pPr>
              <a:defRPr/>
            </a:lvl1pPr>
            <a:extLst/>
          </a:lstStyle>
          <a:p>
            <a:pPr marL="0" marR="0" lvl="0" indent="0" algn="r" defTabSz="914400" rtl="0" eaLnBrk="1" fontAlgn="base" latinLnBrk="0" hangingPunct="1">
              <a:lnSpc>
                <a:spcPct val="100000"/>
              </a:lnSpc>
              <a:spcBef>
                <a:spcPct val="0"/>
              </a:spcBef>
              <a:spcAft>
                <a:spcPct val="0"/>
              </a:spcAft>
              <a:buClrTx/>
              <a:buSzTx/>
              <a:buFontTx/>
              <a:buNone/>
              <a:tabLst/>
              <a:defRPr/>
            </a:pPr>
            <a:fld id="{622344C5-2EFC-4D9E-A969-D9BC465022DE}"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7" name="Footer Placeholder 19"/>
          <p:cNvSpPr>
            <a:spLocks noGrp="1"/>
          </p:cNvSpPr>
          <p:nvPr>
            <p:ph type="ftr" sz="quarter" idx="11"/>
          </p:nvPr>
        </p:nvSpPr>
        <p:spPr/>
        <p:txBody>
          <a:bodyPr/>
          <a:lstStyle>
            <a:lvl1pPr>
              <a:defRPr/>
            </a:lvl1pPr>
            <a:extLst/>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8" name="Slide Number Placeholder 9"/>
          <p:cNvSpPr>
            <a:spLocks noGrp="1"/>
          </p:cNvSpPr>
          <p:nvPr>
            <p:ph type="sldNum" sz="quarter" idx="12"/>
          </p:nvPr>
        </p:nvSpPr>
        <p:spPr/>
        <p:txBody>
          <a:bodyPr/>
          <a:lstStyle>
            <a:lvl1pPr>
              <a:defRPr/>
            </a:lvl1pPr>
            <a:extLst/>
          </a:lstStyle>
          <a:p>
            <a:pPr marL="0" marR="0" lvl="0" indent="0" algn="ctr" defTabSz="914400" rtl="0" eaLnBrk="1" fontAlgn="base" latinLnBrk="0" hangingPunct="1">
              <a:lnSpc>
                <a:spcPct val="100000"/>
              </a:lnSpc>
              <a:spcBef>
                <a:spcPct val="0"/>
              </a:spcBef>
              <a:spcAft>
                <a:spcPct val="0"/>
              </a:spcAft>
              <a:buClrTx/>
              <a:buSzTx/>
              <a:buFontTx/>
              <a:buNone/>
              <a:tabLst/>
              <a:defRPr/>
            </a:pPr>
            <a:fld id="{6D4F9D5F-D54D-454E-BAFF-9F33223328A9}"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4011295736"/>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3"/>
          <p:cNvSpPr>
            <a:spLocks noGrp="1"/>
          </p:cNvSpPr>
          <p:nvPr>
            <p:ph type="dt" sz="half" idx="10"/>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7E8982A1-CC76-417A-B5A7-57C6DB47E98F}"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5" name="Footer Placeholder 9"/>
          <p:cNvSpPr>
            <a:spLocks noGrp="1"/>
          </p:cNvSpPr>
          <p:nvPr>
            <p:ph type="ftr" sz="quarter" idx="11"/>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6" name="Slide Number Placeholder 21"/>
          <p:cNvSpPr>
            <a:spLocks noGrp="1"/>
          </p:cNvSpPr>
          <p:nvPr>
            <p:ph type="sldNum" sz="quarter" idx="12"/>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D5DE9934-523D-4CEB-93D8-2117ED7E647C}"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977569586"/>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
        <p:nvSpPr>
          <p:cNvPr id="5" name="Rectangle 4"/>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
        <p:nvSpPr>
          <p:cNvPr id="6" name="Oval 5"/>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ill Sans MT"/>
              <a:ea typeface="+mn-ea"/>
              <a:cs typeface="+mn-cs"/>
            </a:endParaRPr>
          </a:p>
        </p:txBody>
      </p:sp>
      <p:sp>
        <p:nvSpPr>
          <p:cNvPr id="7" name="Oval 6"/>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ill Sans MT"/>
              <a:ea typeface="+mn-ea"/>
              <a:cs typeface="+mn-cs"/>
            </a:endParaRPr>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en-US"/>
              <a:t>Click to edit Master title style</a:t>
            </a:r>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a:t>Click to edit Master text styles</a:t>
            </a:r>
          </a:p>
        </p:txBody>
      </p:sp>
      <p:sp>
        <p:nvSpPr>
          <p:cNvPr id="8" name="Date Placeholder 3"/>
          <p:cNvSpPr>
            <a:spLocks noGrp="1"/>
          </p:cNvSpPr>
          <p:nvPr>
            <p:ph type="dt" sz="half" idx="10"/>
          </p:nvPr>
        </p:nvSpPr>
        <p:spPr/>
        <p:txBody>
          <a:bodyPr/>
          <a:lstStyle>
            <a:lvl1pPr>
              <a:defRPr/>
            </a:lvl1pPr>
            <a:extLst/>
          </a:lstStyle>
          <a:p>
            <a:pPr marL="0" marR="0" lvl="0" indent="0" algn="r" defTabSz="914400" rtl="0" eaLnBrk="1" fontAlgn="base" latinLnBrk="0" hangingPunct="1">
              <a:lnSpc>
                <a:spcPct val="100000"/>
              </a:lnSpc>
              <a:spcBef>
                <a:spcPct val="0"/>
              </a:spcBef>
              <a:spcAft>
                <a:spcPct val="0"/>
              </a:spcAft>
              <a:buClrTx/>
              <a:buSzTx/>
              <a:buFontTx/>
              <a:buNone/>
              <a:tabLst/>
              <a:defRPr/>
            </a:pPr>
            <a:fld id="{3816B9D2-8145-48A3-B385-545C40651A6D}"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9" name="Footer Placeholder 4"/>
          <p:cNvSpPr>
            <a:spLocks noGrp="1"/>
          </p:cNvSpPr>
          <p:nvPr>
            <p:ph type="ftr" sz="quarter" idx="11"/>
          </p:nvPr>
        </p:nvSpPr>
        <p:spPr/>
        <p:txBody>
          <a:bodyPr/>
          <a:lstStyle>
            <a:lvl1pPr>
              <a:defRPr/>
            </a:lvl1pPr>
            <a:extLst/>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10" name="Slide Number Placeholder 5"/>
          <p:cNvSpPr>
            <a:spLocks noGrp="1"/>
          </p:cNvSpPr>
          <p:nvPr>
            <p:ph type="sldNum" sz="quarter" idx="12"/>
          </p:nvPr>
        </p:nvSpPr>
        <p:spPr/>
        <p:txBody>
          <a:bodyPr/>
          <a:lstStyle>
            <a:lvl1pPr>
              <a:defRPr/>
            </a:lvl1pPr>
            <a:extLst/>
          </a:lstStyle>
          <a:p>
            <a:pPr marL="0" marR="0" lvl="0" indent="0" algn="ctr" defTabSz="914400" rtl="0" eaLnBrk="1" fontAlgn="base" latinLnBrk="0" hangingPunct="1">
              <a:lnSpc>
                <a:spcPct val="100000"/>
              </a:lnSpc>
              <a:spcBef>
                <a:spcPct val="0"/>
              </a:spcBef>
              <a:spcAft>
                <a:spcPct val="0"/>
              </a:spcAft>
              <a:buClrTx/>
              <a:buSzTx/>
              <a:buFontTx/>
              <a:buNone/>
              <a:tabLst/>
              <a:defRPr/>
            </a:pPr>
            <a:fld id="{4CFB0573-0FC4-4AEA-A371-DFDC66D1B7BC}"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40808412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
        <p:nvSpPr>
          <p:cNvPr id="3" name="Rectangle 2"/>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
        <p:nvSpPr>
          <p:cNvPr id="4" name="Date Placeholder 1"/>
          <p:cNvSpPr>
            <a:spLocks noGrp="1"/>
          </p:cNvSpPr>
          <p:nvPr>
            <p:ph type="dt" sz="half" idx="10"/>
          </p:nvPr>
        </p:nvSpPr>
        <p:spPr/>
        <p:txBody>
          <a:bodyPr/>
          <a:lstStyle>
            <a:lvl1pPr>
              <a:defRPr/>
            </a:lvl1pPr>
            <a:extLst/>
          </a:lstStyle>
          <a:p>
            <a:pPr marL="0" marR="0" lvl="0" indent="0" algn="r" defTabSz="914400" rtl="0" eaLnBrk="1" fontAlgn="base" latinLnBrk="0" hangingPunct="1">
              <a:lnSpc>
                <a:spcPct val="100000"/>
              </a:lnSpc>
              <a:spcBef>
                <a:spcPct val="0"/>
              </a:spcBef>
              <a:spcAft>
                <a:spcPct val="0"/>
              </a:spcAft>
              <a:buClrTx/>
              <a:buSzTx/>
              <a:buFontTx/>
              <a:buNone/>
              <a:tabLst/>
              <a:defRPr/>
            </a:pPr>
            <a:fld id="{8FE38217-07EF-4481-A17E-6B879E094436}"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5" name="Footer Placeholder 2"/>
          <p:cNvSpPr>
            <a:spLocks noGrp="1"/>
          </p:cNvSpPr>
          <p:nvPr>
            <p:ph type="ftr" sz="quarter" idx="11"/>
          </p:nvPr>
        </p:nvSpPr>
        <p:spPr/>
        <p:txBody>
          <a:bodyPr/>
          <a:lstStyle>
            <a:lvl1pPr>
              <a:defRPr/>
            </a:lvl1pPr>
            <a:extLst/>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6" name="Slide Number Placeholder 3"/>
          <p:cNvSpPr>
            <a:spLocks noGrp="1"/>
          </p:cNvSpPr>
          <p:nvPr>
            <p:ph type="sldNum" sz="quarter" idx="12"/>
          </p:nvPr>
        </p:nvSpPr>
        <p:spPr/>
        <p:txBody>
          <a:bodyPr/>
          <a:lstStyle>
            <a:lvl1pPr>
              <a:defRPr/>
            </a:lvl1pPr>
            <a:extLst/>
          </a:lstStyle>
          <a:p>
            <a:pPr marL="0" marR="0" lvl="0" indent="0" algn="ctr" defTabSz="914400" rtl="0" eaLnBrk="1" fontAlgn="base" latinLnBrk="0" hangingPunct="1">
              <a:lnSpc>
                <a:spcPct val="100000"/>
              </a:lnSpc>
              <a:spcBef>
                <a:spcPct val="0"/>
              </a:spcBef>
              <a:spcAft>
                <a:spcPct val="0"/>
              </a:spcAft>
              <a:buClrTx/>
              <a:buSzTx/>
              <a:buFontTx/>
              <a:buNone/>
              <a:tabLst/>
              <a:defRPr/>
            </a:pPr>
            <a:fld id="{4649E9FE-F754-4D1C-9E9D-B9B6381F1E5A}"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3286631449"/>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lang="en-US"/>
              <a:t>Click to edit Master title style</a:t>
            </a:r>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23"/>
          <p:cNvSpPr>
            <a:spLocks noGrp="1"/>
          </p:cNvSpPr>
          <p:nvPr>
            <p:ph type="dt" sz="half" idx="10"/>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851CCEAA-809D-4F56-A841-AB09F33DB62C}"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6" name="Footer Placeholder 9"/>
          <p:cNvSpPr>
            <a:spLocks noGrp="1"/>
          </p:cNvSpPr>
          <p:nvPr>
            <p:ph type="ftr" sz="quarter" idx="11"/>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7" name="Slide Number Placeholder 21"/>
          <p:cNvSpPr>
            <a:spLocks noGrp="1"/>
          </p:cNvSpPr>
          <p:nvPr>
            <p:ph type="sldNum" sz="quarter" idx="12"/>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78705B51-FF4A-4661-A9B2-21C32BA62B7C}"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2372455015"/>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lstStyle>
            <a:lvl1pPr algn="ctr">
              <a:defRPr sz="4500" b="1" cap="none" baseline="0"/>
            </a:lvl1pPr>
            <a:extLst/>
          </a:lstStyle>
          <a:p>
            <a:r>
              <a:rPr lang="en-US"/>
              <a:t>Click to edit Master title style</a:t>
            </a:r>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extLst/>
          </a:lstStyle>
          <a:p>
            <a:pPr marL="0" marR="0" lvl="0" indent="0" algn="r" defTabSz="914400" rtl="0" eaLnBrk="1" fontAlgn="base" latinLnBrk="0" hangingPunct="1">
              <a:lnSpc>
                <a:spcPct val="100000"/>
              </a:lnSpc>
              <a:spcBef>
                <a:spcPct val="0"/>
              </a:spcBef>
              <a:spcAft>
                <a:spcPct val="0"/>
              </a:spcAft>
              <a:buClrTx/>
              <a:buSzTx/>
              <a:buFontTx/>
              <a:buNone/>
              <a:tabLst/>
              <a:defRPr/>
            </a:pPr>
            <a:fld id="{77994BA5-10CB-4643-9DF2-A52DF7850EDA}"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8" name="Footer Placeholder 7"/>
          <p:cNvSpPr>
            <a:spLocks noGrp="1"/>
          </p:cNvSpPr>
          <p:nvPr>
            <p:ph type="ftr" sz="quarter" idx="11"/>
          </p:nvPr>
        </p:nvSpPr>
        <p:spPr/>
        <p:txBody>
          <a:bodyPr/>
          <a:lstStyle>
            <a:lvl1pPr>
              <a:defRPr/>
            </a:lvl1pPr>
            <a:extLst/>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9" name="Slide Number Placeholder 8"/>
          <p:cNvSpPr>
            <a:spLocks noGrp="1"/>
          </p:cNvSpPr>
          <p:nvPr>
            <p:ph type="sldNum" sz="quarter" idx="12"/>
          </p:nvPr>
        </p:nvSpPr>
        <p:spPr/>
        <p:txBody>
          <a:bodyPr/>
          <a:lstStyle>
            <a:lvl1pPr>
              <a:defRPr/>
            </a:lvl1pPr>
            <a:extLst/>
          </a:lstStyle>
          <a:p>
            <a:pPr marL="0" marR="0" lvl="0" indent="0" algn="ctr" defTabSz="914400" rtl="0" eaLnBrk="1" fontAlgn="base" latinLnBrk="0" hangingPunct="1">
              <a:lnSpc>
                <a:spcPct val="100000"/>
              </a:lnSpc>
              <a:spcBef>
                <a:spcPct val="0"/>
              </a:spcBef>
              <a:spcAft>
                <a:spcPct val="0"/>
              </a:spcAft>
              <a:buClrTx/>
              <a:buSzTx/>
              <a:buFontTx/>
              <a:buNone/>
              <a:tabLst/>
              <a:defRPr/>
            </a:pPr>
            <a:fld id="{0027AC39-A489-4C33-BB33-C0E18F85AA63}"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1218668661"/>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lang="en-US"/>
              <a:t>Click to edit Master title style</a:t>
            </a:r>
          </a:p>
        </p:txBody>
      </p:sp>
      <p:sp>
        <p:nvSpPr>
          <p:cNvPr id="3" name="Date Placeholder 23"/>
          <p:cNvSpPr>
            <a:spLocks noGrp="1"/>
          </p:cNvSpPr>
          <p:nvPr>
            <p:ph type="dt" sz="half" idx="10"/>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3C1B37F1-B71E-494C-AD8C-F0FECCF578F5}"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4" name="Footer Placeholder 9"/>
          <p:cNvSpPr>
            <a:spLocks noGrp="1"/>
          </p:cNvSpPr>
          <p:nvPr>
            <p:ph type="ftr" sz="quarter" idx="11"/>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5" name="Slide Number Placeholder 21"/>
          <p:cNvSpPr>
            <a:spLocks noGrp="1"/>
          </p:cNvSpPr>
          <p:nvPr>
            <p:ph type="sldNum" sz="quarter" idx="12"/>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D45BD48F-71C7-4531-BA01-D9C1B022E5C0}"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3080817673"/>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
        <p:nvSpPr>
          <p:cNvPr id="3" name="Rectangle 2"/>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
        <p:nvSpPr>
          <p:cNvPr id="4" name="Date Placeholder 1"/>
          <p:cNvSpPr>
            <a:spLocks noGrp="1"/>
          </p:cNvSpPr>
          <p:nvPr>
            <p:ph type="dt" sz="half" idx="10"/>
          </p:nvPr>
        </p:nvSpPr>
        <p:spPr/>
        <p:txBody>
          <a:bodyPr/>
          <a:lstStyle>
            <a:lvl1pPr>
              <a:defRPr/>
            </a:lvl1pPr>
            <a:extLst/>
          </a:lstStyle>
          <a:p>
            <a:pPr marL="0" marR="0" lvl="0" indent="0" algn="r" defTabSz="914400" rtl="0" eaLnBrk="1" fontAlgn="base" latinLnBrk="0" hangingPunct="1">
              <a:lnSpc>
                <a:spcPct val="100000"/>
              </a:lnSpc>
              <a:spcBef>
                <a:spcPct val="0"/>
              </a:spcBef>
              <a:spcAft>
                <a:spcPct val="0"/>
              </a:spcAft>
              <a:buClrTx/>
              <a:buSzTx/>
              <a:buFontTx/>
              <a:buNone/>
              <a:tabLst/>
              <a:defRPr/>
            </a:pPr>
            <a:fld id="{8FE38217-07EF-4481-A17E-6B879E094436}"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5" name="Footer Placeholder 2"/>
          <p:cNvSpPr>
            <a:spLocks noGrp="1"/>
          </p:cNvSpPr>
          <p:nvPr>
            <p:ph type="ftr" sz="quarter" idx="11"/>
          </p:nvPr>
        </p:nvSpPr>
        <p:spPr/>
        <p:txBody>
          <a:bodyPr/>
          <a:lstStyle>
            <a:lvl1pPr>
              <a:defRPr/>
            </a:lvl1pPr>
            <a:extLst/>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6" name="Slide Number Placeholder 3"/>
          <p:cNvSpPr>
            <a:spLocks noGrp="1"/>
          </p:cNvSpPr>
          <p:nvPr>
            <p:ph type="sldNum" sz="quarter" idx="12"/>
          </p:nvPr>
        </p:nvSpPr>
        <p:spPr/>
        <p:txBody>
          <a:bodyPr/>
          <a:lstStyle>
            <a:lvl1pPr>
              <a:defRPr/>
            </a:lvl1pPr>
            <a:extLst/>
          </a:lstStyle>
          <a:p>
            <a:pPr marL="0" marR="0" lvl="0" indent="0" algn="ctr" defTabSz="914400" rtl="0" eaLnBrk="1" fontAlgn="base" latinLnBrk="0" hangingPunct="1">
              <a:lnSpc>
                <a:spcPct val="100000"/>
              </a:lnSpc>
              <a:spcBef>
                <a:spcPct val="0"/>
              </a:spcBef>
              <a:spcAft>
                <a:spcPct val="0"/>
              </a:spcAft>
              <a:buClrTx/>
              <a:buSzTx/>
              <a:buFontTx/>
              <a:buNone/>
              <a:tabLst/>
              <a:defRPr/>
            </a:pPr>
            <a:fld id="{4649E9FE-F754-4D1C-9E9D-B9B6381F1E5A}"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21534765"/>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en-US"/>
              <a:t>Click to edit Master title style</a:t>
            </a:r>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en-US"/>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extLst/>
          </a:lstStyle>
          <a:p>
            <a:pPr marL="0" marR="0" lvl="0" indent="0" algn="r" defTabSz="914400" rtl="0" eaLnBrk="1" fontAlgn="base" latinLnBrk="0" hangingPunct="1">
              <a:lnSpc>
                <a:spcPct val="100000"/>
              </a:lnSpc>
              <a:spcBef>
                <a:spcPct val="0"/>
              </a:spcBef>
              <a:spcAft>
                <a:spcPct val="0"/>
              </a:spcAft>
              <a:buClrTx/>
              <a:buSzTx/>
              <a:buFontTx/>
              <a:buNone/>
              <a:tabLst/>
              <a:defRPr/>
            </a:pPr>
            <a:fld id="{C04C4D15-03F9-4C29-AB90-F93664E7267A}"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6" name="Footer Placeholder 5"/>
          <p:cNvSpPr>
            <a:spLocks noGrp="1"/>
          </p:cNvSpPr>
          <p:nvPr>
            <p:ph type="ftr" sz="quarter" idx="11"/>
          </p:nvPr>
        </p:nvSpPr>
        <p:spPr/>
        <p:txBody>
          <a:bodyPr/>
          <a:lstStyle>
            <a:lvl1pPr>
              <a:defRPr/>
            </a:lvl1pPr>
            <a:extLst/>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7" name="Slide Number Placeholder 6"/>
          <p:cNvSpPr>
            <a:spLocks noGrp="1"/>
          </p:cNvSpPr>
          <p:nvPr>
            <p:ph type="sldNum" sz="quarter" idx="12"/>
          </p:nvPr>
        </p:nvSpPr>
        <p:spPr/>
        <p:txBody>
          <a:bodyPr/>
          <a:lstStyle>
            <a:lvl1pPr>
              <a:defRPr/>
            </a:lvl1pPr>
            <a:extLst/>
          </a:lstStyle>
          <a:p>
            <a:pPr marL="0" marR="0" lvl="0" indent="0" algn="ctr" defTabSz="914400" rtl="0" eaLnBrk="1" fontAlgn="base" latinLnBrk="0" hangingPunct="1">
              <a:lnSpc>
                <a:spcPct val="100000"/>
              </a:lnSpc>
              <a:spcBef>
                <a:spcPct val="0"/>
              </a:spcBef>
              <a:spcAft>
                <a:spcPct val="0"/>
              </a:spcAft>
              <a:buClrTx/>
              <a:buSzTx/>
              <a:buFontTx/>
              <a:buNone/>
              <a:tabLst/>
              <a:defRPr/>
            </a:pPr>
            <a:fld id="{2B55A13E-5E0B-472B-BC85-12DF5F79035E}"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2603740198"/>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p>
            <a:pPr marL="0" marR="0" lvl="0" indent="-283464" algn="l" defTabSz="914400" rtl="0" eaLnBrk="1" fontAlgn="base" latinLnBrk="0" hangingPunct="1">
              <a:lnSpc>
                <a:spcPts val="3000"/>
              </a:lnSpc>
              <a:spcBef>
                <a:spcPts val="600"/>
              </a:spcBef>
              <a:spcAft>
                <a:spcPct val="0"/>
              </a:spcAft>
              <a:buClr>
                <a:srgbClr val="C66951"/>
              </a:buClr>
              <a:buSzPct val="80000"/>
              <a:buFont typeface="Wingdings 2"/>
              <a:buNone/>
              <a:tabLst/>
              <a:defRPr/>
            </a:pPr>
            <a:endParaRPr kumimoji="0" lang="en-US" sz="3200" b="0" i="0" u="none" strike="noStrike" kern="1200" cap="none" spc="0" normalizeH="0" baseline="0" noProof="0">
              <a:ln>
                <a:noFill/>
              </a:ln>
              <a:solidFill>
                <a:prstClr val="black"/>
              </a:solidFill>
              <a:effectLst/>
              <a:uLnTx/>
              <a:uFillTx/>
              <a:latin typeface="Gill Sans MT"/>
              <a:ea typeface="+mn-ea"/>
              <a:cs typeface="+mn-cs"/>
            </a:endParaRPr>
          </a:p>
        </p:txBody>
      </p:sp>
      <p:sp>
        <p:nvSpPr>
          <p:cNvPr id="6" name="Flowchart: Process 5"/>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
        <p:nvSpPr>
          <p:cNvPr id="7" name="Flowchart: Process 6"/>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Gill Sans MT"/>
              <a:ea typeface="+mn-ea"/>
              <a:cs typeface="+mn-cs"/>
            </a:endParaRPr>
          </a:p>
        </p:txBody>
      </p:sp>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en-US"/>
              <a:t>Click to edit Master title style</a:t>
            </a: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en-US" noProof="0"/>
              <a:t>Click icon to add picture</a:t>
            </a:r>
            <a:endParaRPr lang="en-US" noProof="0"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en-US"/>
              <a:t>Click to edit Master text styles</a:t>
            </a:r>
          </a:p>
        </p:txBody>
      </p:sp>
      <p:sp>
        <p:nvSpPr>
          <p:cNvPr id="8" name="Date Placeholder 4"/>
          <p:cNvSpPr>
            <a:spLocks noGrp="1"/>
          </p:cNvSpPr>
          <p:nvPr>
            <p:ph type="dt" sz="half" idx="10"/>
          </p:nvPr>
        </p:nvSpPr>
        <p:spPr/>
        <p:txBody>
          <a:bodyPr/>
          <a:lstStyle>
            <a:lvl1pPr>
              <a:defRPr/>
            </a:lvl1pPr>
            <a:extLst/>
          </a:lstStyle>
          <a:p>
            <a:pPr marL="0" marR="0" lvl="0" indent="0" algn="r" defTabSz="914400" rtl="0" eaLnBrk="1" fontAlgn="base" latinLnBrk="0" hangingPunct="1">
              <a:lnSpc>
                <a:spcPct val="100000"/>
              </a:lnSpc>
              <a:spcBef>
                <a:spcPct val="0"/>
              </a:spcBef>
              <a:spcAft>
                <a:spcPct val="0"/>
              </a:spcAft>
              <a:buClrTx/>
              <a:buSzTx/>
              <a:buFontTx/>
              <a:buNone/>
              <a:tabLst/>
              <a:defRPr/>
            </a:pPr>
            <a:fld id="{6621CAD4-0CFD-480B-BD28-0A4F343ED4F5}"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9" name="Footer Placeholder 5"/>
          <p:cNvSpPr>
            <a:spLocks noGrp="1"/>
          </p:cNvSpPr>
          <p:nvPr>
            <p:ph type="ftr" sz="quarter" idx="11"/>
          </p:nvPr>
        </p:nvSpPr>
        <p:spPr/>
        <p:txBody>
          <a:bodyPr/>
          <a:lstStyle>
            <a:lvl1pPr>
              <a:defRPr/>
            </a:lvl1pPr>
            <a:extLst/>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10" name="Slide Number Placeholder 6"/>
          <p:cNvSpPr>
            <a:spLocks noGrp="1"/>
          </p:cNvSpPr>
          <p:nvPr>
            <p:ph type="sldNum" sz="quarter" idx="12"/>
          </p:nvPr>
        </p:nvSpPr>
        <p:spPr/>
        <p:txBody>
          <a:bodyPr/>
          <a:lstStyle>
            <a:lvl1pPr>
              <a:defRPr/>
            </a:lvl1pPr>
            <a:extLst/>
          </a:lstStyle>
          <a:p>
            <a:pPr marL="0" marR="0" lvl="0" indent="0" algn="ctr" defTabSz="914400" rtl="0" eaLnBrk="1" fontAlgn="base" latinLnBrk="0" hangingPunct="1">
              <a:lnSpc>
                <a:spcPct val="100000"/>
              </a:lnSpc>
              <a:spcBef>
                <a:spcPct val="0"/>
              </a:spcBef>
              <a:spcAft>
                <a:spcPct val="0"/>
              </a:spcAft>
              <a:buClrTx/>
              <a:buSzTx/>
              <a:buFontTx/>
              <a:buNone/>
              <a:tabLst/>
              <a:defRPr/>
            </a:pPr>
            <a:fld id="{064B52E1-B793-471C-9FCF-EAB50AF710DD}"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2543641342"/>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3"/>
          <p:cNvSpPr>
            <a:spLocks noGrp="1"/>
          </p:cNvSpPr>
          <p:nvPr>
            <p:ph type="dt" sz="half" idx="10"/>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58437ACD-8316-4347-9CCA-0CB296DF2B39}"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5" name="Footer Placeholder 9"/>
          <p:cNvSpPr>
            <a:spLocks noGrp="1"/>
          </p:cNvSpPr>
          <p:nvPr>
            <p:ph type="ftr" sz="quarter" idx="11"/>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6" name="Slide Number Placeholder 21"/>
          <p:cNvSpPr>
            <a:spLocks noGrp="1"/>
          </p:cNvSpPr>
          <p:nvPr>
            <p:ph type="sldNum" sz="quarter" idx="12"/>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B75D301C-D461-493F-BCC9-FF37C9A25AE1}"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3103410015"/>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143000" y="274640"/>
            <a:ext cx="55626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3"/>
          <p:cNvSpPr>
            <a:spLocks noGrp="1"/>
          </p:cNvSpPr>
          <p:nvPr>
            <p:ph type="dt" sz="half" idx="10"/>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47CC1A3B-A086-4C32-8551-55BB5AACB9E3}"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5" name="Footer Placeholder 9"/>
          <p:cNvSpPr>
            <a:spLocks noGrp="1"/>
          </p:cNvSpPr>
          <p:nvPr>
            <p:ph type="ftr" sz="quarter" idx="11"/>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6" name="Slide Number Placeholder 21"/>
          <p:cNvSpPr>
            <a:spLocks noGrp="1"/>
          </p:cNvSpPr>
          <p:nvPr>
            <p:ph type="sldNum" sz="quarter" idx="12"/>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E5C85410-AF42-4108-8539-5A9FFA2F9AE7}"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401897098"/>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Oval 3"/>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ill Sans MT"/>
              <a:ea typeface="+mn-ea"/>
              <a:cs typeface="+mn-cs"/>
            </a:endParaRPr>
          </a:p>
        </p:txBody>
      </p:sp>
      <p:sp>
        <p:nvSpPr>
          <p:cNvPr id="5" name="Oval 4"/>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ill Sans MT"/>
              <a:ea typeface="+mn-ea"/>
              <a:cs typeface="+mn-cs"/>
            </a:endParaRPr>
          </a:p>
        </p:txBody>
      </p:sp>
      <p:sp>
        <p:nvSpPr>
          <p:cNvPr id="14" name="Title 13"/>
          <p:cNvSpPr>
            <a:spLocks noGrp="1"/>
          </p:cNvSpPr>
          <p:nvPr>
            <p:ph type="ctrTitle"/>
          </p:nvPr>
        </p:nvSpPr>
        <p:spPr>
          <a:xfrm>
            <a:off x="1432560" y="359898"/>
            <a:ext cx="7406640" cy="1472184"/>
          </a:xfrm>
        </p:spPr>
        <p:txBody>
          <a:bodyPr anchor="b"/>
          <a:lstStyle>
            <a:lvl1pPr algn="l">
              <a:defRPr/>
            </a:lvl1pPr>
            <a:extLst/>
          </a:lstStyle>
          <a:p>
            <a:r>
              <a:rPr lang="en-US"/>
              <a:t>Click to edit Master title style</a:t>
            </a:r>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a:t>Click to edit Master subtitle style</a:t>
            </a:r>
          </a:p>
        </p:txBody>
      </p:sp>
      <p:sp>
        <p:nvSpPr>
          <p:cNvPr id="6" name="Date Placeholder 6"/>
          <p:cNvSpPr>
            <a:spLocks noGrp="1"/>
          </p:cNvSpPr>
          <p:nvPr>
            <p:ph type="dt" sz="half" idx="10"/>
          </p:nvPr>
        </p:nvSpPr>
        <p:spPr/>
        <p:txBody>
          <a:bodyPr/>
          <a:lstStyle>
            <a:lvl1pPr>
              <a:defRPr/>
            </a:lvl1pPr>
            <a:extLst/>
          </a:lstStyle>
          <a:p>
            <a:pPr marL="0" marR="0" lvl="0" indent="0" algn="r" defTabSz="914400" rtl="0" eaLnBrk="1" fontAlgn="base" latinLnBrk="0" hangingPunct="1">
              <a:lnSpc>
                <a:spcPct val="100000"/>
              </a:lnSpc>
              <a:spcBef>
                <a:spcPct val="0"/>
              </a:spcBef>
              <a:spcAft>
                <a:spcPct val="0"/>
              </a:spcAft>
              <a:buClrTx/>
              <a:buSzTx/>
              <a:buFontTx/>
              <a:buNone/>
              <a:tabLst/>
              <a:defRPr/>
            </a:pPr>
            <a:fld id="{622344C5-2EFC-4D9E-A969-D9BC465022DE}"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7" name="Footer Placeholder 19"/>
          <p:cNvSpPr>
            <a:spLocks noGrp="1"/>
          </p:cNvSpPr>
          <p:nvPr>
            <p:ph type="ftr" sz="quarter" idx="11"/>
          </p:nvPr>
        </p:nvSpPr>
        <p:spPr/>
        <p:txBody>
          <a:bodyPr/>
          <a:lstStyle>
            <a:lvl1pPr>
              <a:defRPr/>
            </a:lvl1pPr>
            <a:extLst/>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8" name="Slide Number Placeholder 9"/>
          <p:cNvSpPr>
            <a:spLocks noGrp="1"/>
          </p:cNvSpPr>
          <p:nvPr>
            <p:ph type="sldNum" sz="quarter" idx="12"/>
          </p:nvPr>
        </p:nvSpPr>
        <p:spPr/>
        <p:txBody>
          <a:bodyPr/>
          <a:lstStyle>
            <a:lvl1pPr>
              <a:defRPr/>
            </a:lvl1pPr>
            <a:extLst/>
          </a:lstStyle>
          <a:p>
            <a:pPr marL="0" marR="0" lvl="0" indent="0" algn="ctr" defTabSz="914400" rtl="0" eaLnBrk="1" fontAlgn="base" latinLnBrk="0" hangingPunct="1">
              <a:lnSpc>
                <a:spcPct val="100000"/>
              </a:lnSpc>
              <a:spcBef>
                <a:spcPct val="0"/>
              </a:spcBef>
              <a:spcAft>
                <a:spcPct val="0"/>
              </a:spcAft>
              <a:buClrTx/>
              <a:buSzTx/>
              <a:buFontTx/>
              <a:buNone/>
              <a:tabLst/>
              <a:defRPr/>
            </a:pPr>
            <a:fld id="{6D4F9D5F-D54D-454E-BAFF-9F33223328A9}"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3260638781"/>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3"/>
          <p:cNvSpPr>
            <a:spLocks noGrp="1"/>
          </p:cNvSpPr>
          <p:nvPr>
            <p:ph type="dt" sz="half" idx="10"/>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7E8982A1-CC76-417A-B5A7-57C6DB47E98F}"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5" name="Footer Placeholder 9"/>
          <p:cNvSpPr>
            <a:spLocks noGrp="1"/>
          </p:cNvSpPr>
          <p:nvPr>
            <p:ph type="ftr" sz="quarter" idx="11"/>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6" name="Slide Number Placeholder 21"/>
          <p:cNvSpPr>
            <a:spLocks noGrp="1"/>
          </p:cNvSpPr>
          <p:nvPr>
            <p:ph type="sldNum" sz="quarter" idx="12"/>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D5DE9934-523D-4CEB-93D8-2117ED7E647C}"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29623651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en-US"/>
              <a:t>Click to edit Master title style</a:t>
            </a:r>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en-US"/>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extLst/>
          </a:lstStyle>
          <a:p>
            <a:pPr marL="0" marR="0" lvl="0" indent="0" algn="r" defTabSz="914400" rtl="0" eaLnBrk="1" fontAlgn="base" latinLnBrk="0" hangingPunct="1">
              <a:lnSpc>
                <a:spcPct val="100000"/>
              </a:lnSpc>
              <a:spcBef>
                <a:spcPct val="0"/>
              </a:spcBef>
              <a:spcAft>
                <a:spcPct val="0"/>
              </a:spcAft>
              <a:buClrTx/>
              <a:buSzTx/>
              <a:buFontTx/>
              <a:buNone/>
              <a:tabLst/>
              <a:defRPr/>
            </a:pPr>
            <a:fld id="{C04C4D15-03F9-4C29-AB90-F93664E7267A}"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6" name="Footer Placeholder 5"/>
          <p:cNvSpPr>
            <a:spLocks noGrp="1"/>
          </p:cNvSpPr>
          <p:nvPr>
            <p:ph type="ftr" sz="quarter" idx="11"/>
          </p:nvPr>
        </p:nvSpPr>
        <p:spPr/>
        <p:txBody>
          <a:bodyPr/>
          <a:lstStyle>
            <a:lvl1pPr>
              <a:defRPr/>
            </a:lvl1pPr>
            <a:extLst/>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7" name="Slide Number Placeholder 6"/>
          <p:cNvSpPr>
            <a:spLocks noGrp="1"/>
          </p:cNvSpPr>
          <p:nvPr>
            <p:ph type="sldNum" sz="quarter" idx="12"/>
          </p:nvPr>
        </p:nvSpPr>
        <p:spPr/>
        <p:txBody>
          <a:bodyPr/>
          <a:lstStyle>
            <a:lvl1pPr>
              <a:defRPr/>
            </a:lvl1pPr>
            <a:extLst/>
          </a:lstStyle>
          <a:p>
            <a:pPr marL="0" marR="0" lvl="0" indent="0" algn="ctr" defTabSz="914400" rtl="0" eaLnBrk="1" fontAlgn="base" latinLnBrk="0" hangingPunct="1">
              <a:lnSpc>
                <a:spcPct val="100000"/>
              </a:lnSpc>
              <a:spcBef>
                <a:spcPct val="0"/>
              </a:spcBef>
              <a:spcAft>
                <a:spcPct val="0"/>
              </a:spcAft>
              <a:buClrTx/>
              <a:buSzTx/>
              <a:buFontTx/>
              <a:buNone/>
              <a:tabLst/>
              <a:defRPr/>
            </a:pPr>
            <a:fld id="{2B55A13E-5E0B-472B-BC85-12DF5F79035E}"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16405790"/>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
        <p:nvSpPr>
          <p:cNvPr id="5" name="Rectangle 4"/>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
        <p:nvSpPr>
          <p:cNvPr id="6" name="Oval 5"/>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ill Sans MT"/>
              <a:ea typeface="+mn-ea"/>
              <a:cs typeface="+mn-cs"/>
            </a:endParaRPr>
          </a:p>
        </p:txBody>
      </p:sp>
      <p:sp>
        <p:nvSpPr>
          <p:cNvPr id="7" name="Oval 6"/>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ill Sans MT"/>
              <a:ea typeface="+mn-ea"/>
              <a:cs typeface="+mn-cs"/>
            </a:endParaRPr>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en-US"/>
              <a:t>Click to edit Master title style</a:t>
            </a:r>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a:t>Click to edit Master text styles</a:t>
            </a:r>
          </a:p>
        </p:txBody>
      </p:sp>
      <p:sp>
        <p:nvSpPr>
          <p:cNvPr id="8" name="Date Placeholder 3"/>
          <p:cNvSpPr>
            <a:spLocks noGrp="1"/>
          </p:cNvSpPr>
          <p:nvPr>
            <p:ph type="dt" sz="half" idx="10"/>
          </p:nvPr>
        </p:nvSpPr>
        <p:spPr/>
        <p:txBody>
          <a:bodyPr/>
          <a:lstStyle>
            <a:lvl1pPr>
              <a:defRPr/>
            </a:lvl1pPr>
            <a:extLst/>
          </a:lstStyle>
          <a:p>
            <a:pPr marL="0" marR="0" lvl="0" indent="0" algn="r" defTabSz="914400" rtl="0" eaLnBrk="1" fontAlgn="base" latinLnBrk="0" hangingPunct="1">
              <a:lnSpc>
                <a:spcPct val="100000"/>
              </a:lnSpc>
              <a:spcBef>
                <a:spcPct val="0"/>
              </a:spcBef>
              <a:spcAft>
                <a:spcPct val="0"/>
              </a:spcAft>
              <a:buClrTx/>
              <a:buSzTx/>
              <a:buFontTx/>
              <a:buNone/>
              <a:tabLst/>
              <a:defRPr/>
            </a:pPr>
            <a:fld id="{3816B9D2-8145-48A3-B385-545C40651A6D}"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9" name="Footer Placeholder 4"/>
          <p:cNvSpPr>
            <a:spLocks noGrp="1"/>
          </p:cNvSpPr>
          <p:nvPr>
            <p:ph type="ftr" sz="quarter" idx="11"/>
          </p:nvPr>
        </p:nvSpPr>
        <p:spPr/>
        <p:txBody>
          <a:bodyPr/>
          <a:lstStyle>
            <a:lvl1pPr>
              <a:defRPr/>
            </a:lvl1pPr>
            <a:extLst/>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10" name="Slide Number Placeholder 5"/>
          <p:cNvSpPr>
            <a:spLocks noGrp="1"/>
          </p:cNvSpPr>
          <p:nvPr>
            <p:ph type="sldNum" sz="quarter" idx="12"/>
          </p:nvPr>
        </p:nvSpPr>
        <p:spPr/>
        <p:txBody>
          <a:bodyPr/>
          <a:lstStyle>
            <a:lvl1pPr>
              <a:defRPr/>
            </a:lvl1pPr>
            <a:extLst/>
          </a:lstStyle>
          <a:p>
            <a:pPr marL="0" marR="0" lvl="0" indent="0" algn="ctr" defTabSz="914400" rtl="0" eaLnBrk="1" fontAlgn="base" latinLnBrk="0" hangingPunct="1">
              <a:lnSpc>
                <a:spcPct val="100000"/>
              </a:lnSpc>
              <a:spcBef>
                <a:spcPct val="0"/>
              </a:spcBef>
              <a:spcAft>
                <a:spcPct val="0"/>
              </a:spcAft>
              <a:buClrTx/>
              <a:buSzTx/>
              <a:buFontTx/>
              <a:buNone/>
              <a:tabLst/>
              <a:defRPr/>
            </a:pPr>
            <a:fld id="{4CFB0573-0FC4-4AEA-A371-DFDC66D1B7BC}"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3173367232"/>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lang="en-US"/>
              <a:t>Click to edit Master title style</a:t>
            </a:r>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23"/>
          <p:cNvSpPr>
            <a:spLocks noGrp="1"/>
          </p:cNvSpPr>
          <p:nvPr>
            <p:ph type="dt" sz="half" idx="10"/>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851CCEAA-809D-4F56-A841-AB09F33DB62C}"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6" name="Footer Placeholder 9"/>
          <p:cNvSpPr>
            <a:spLocks noGrp="1"/>
          </p:cNvSpPr>
          <p:nvPr>
            <p:ph type="ftr" sz="quarter" idx="11"/>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7" name="Slide Number Placeholder 21"/>
          <p:cNvSpPr>
            <a:spLocks noGrp="1"/>
          </p:cNvSpPr>
          <p:nvPr>
            <p:ph type="sldNum" sz="quarter" idx="12"/>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78705B51-FF4A-4661-A9B2-21C32BA62B7C}"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3544147581"/>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lstStyle>
            <a:lvl1pPr algn="ctr">
              <a:defRPr sz="4500" b="1" cap="none" baseline="0"/>
            </a:lvl1pPr>
            <a:extLst/>
          </a:lstStyle>
          <a:p>
            <a:r>
              <a:rPr lang="en-US"/>
              <a:t>Click to edit Master title style</a:t>
            </a:r>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extLst/>
          </a:lstStyle>
          <a:p>
            <a:pPr marL="0" marR="0" lvl="0" indent="0" algn="r" defTabSz="914400" rtl="0" eaLnBrk="1" fontAlgn="base" latinLnBrk="0" hangingPunct="1">
              <a:lnSpc>
                <a:spcPct val="100000"/>
              </a:lnSpc>
              <a:spcBef>
                <a:spcPct val="0"/>
              </a:spcBef>
              <a:spcAft>
                <a:spcPct val="0"/>
              </a:spcAft>
              <a:buClrTx/>
              <a:buSzTx/>
              <a:buFontTx/>
              <a:buNone/>
              <a:tabLst/>
              <a:defRPr/>
            </a:pPr>
            <a:fld id="{77994BA5-10CB-4643-9DF2-A52DF7850EDA}"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8" name="Footer Placeholder 7"/>
          <p:cNvSpPr>
            <a:spLocks noGrp="1"/>
          </p:cNvSpPr>
          <p:nvPr>
            <p:ph type="ftr" sz="quarter" idx="11"/>
          </p:nvPr>
        </p:nvSpPr>
        <p:spPr/>
        <p:txBody>
          <a:bodyPr/>
          <a:lstStyle>
            <a:lvl1pPr>
              <a:defRPr/>
            </a:lvl1pPr>
            <a:extLst/>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9" name="Slide Number Placeholder 8"/>
          <p:cNvSpPr>
            <a:spLocks noGrp="1"/>
          </p:cNvSpPr>
          <p:nvPr>
            <p:ph type="sldNum" sz="quarter" idx="12"/>
          </p:nvPr>
        </p:nvSpPr>
        <p:spPr/>
        <p:txBody>
          <a:bodyPr/>
          <a:lstStyle>
            <a:lvl1pPr>
              <a:defRPr/>
            </a:lvl1pPr>
            <a:extLst/>
          </a:lstStyle>
          <a:p>
            <a:pPr marL="0" marR="0" lvl="0" indent="0" algn="ctr" defTabSz="914400" rtl="0" eaLnBrk="1" fontAlgn="base" latinLnBrk="0" hangingPunct="1">
              <a:lnSpc>
                <a:spcPct val="100000"/>
              </a:lnSpc>
              <a:spcBef>
                <a:spcPct val="0"/>
              </a:spcBef>
              <a:spcAft>
                <a:spcPct val="0"/>
              </a:spcAft>
              <a:buClrTx/>
              <a:buSzTx/>
              <a:buFontTx/>
              <a:buNone/>
              <a:tabLst/>
              <a:defRPr/>
            </a:pPr>
            <a:fld id="{0027AC39-A489-4C33-BB33-C0E18F85AA63}"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1458720128"/>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lang="en-US"/>
              <a:t>Click to edit Master title style</a:t>
            </a:r>
          </a:p>
        </p:txBody>
      </p:sp>
      <p:sp>
        <p:nvSpPr>
          <p:cNvPr id="3" name="Date Placeholder 23"/>
          <p:cNvSpPr>
            <a:spLocks noGrp="1"/>
          </p:cNvSpPr>
          <p:nvPr>
            <p:ph type="dt" sz="half" idx="10"/>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3C1B37F1-B71E-494C-AD8C-F0FECCF578F5}"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4" name="Footer Placeholder 9"/>
          <p:cNvSpPr>
            <a:spLocks noGrp="1"/>
          </p:cNvSpPr>
          <p:nvPr>
            <p:ph type="ftr" sz="quarter" idx="11"/>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5" name="Slide Number Placeholder 21"/>
          <p:cNvSpPr>
            <a:spLocks noGrp="1"/>
          </p:cNvSpPr>
          <p:nvPr>
            <p:ph type="sldNum" sz="quarter" idx="12"/>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D45BD48F-71C7-4531-BA01-D9C1B022E5C0}"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262518565"/>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
        <p:nvSpPr>
          <p:cNvPr id="3" name="Rectangle 2"/>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
        <p:nvSpPr>
          <p:cNvPr id="4" name="Date Placeholder 1"/>
          <p:cNvSpPr>
            <a:spLocks noGrp="1"/>
          </p:cNvSpPr>
          <p:nvPr>
            <p:ph type="dt" sz="half" idx="10"/>
          </p:nvPr>
        </p:nvSpPr>
        <p:spPr/>
        <p:txBody>
          <a:bodyPr/>
          <a:lstStyle>
            <a:lvl1pPr>
              <a:defRPr/>
            </a:lvl1pPr>
            <a:extLst/>
          </a:lstStyle>
          <a:p>
            <a:pPr marL="0" marR="0" lvl="0" indent="0" algn="r" defTabSz="914400" rtl="0" eaLnBrk="1" fontAlgn="base" latinLnBrk="0" hangingPunct="1">
              <a:lnSpc>
                <a:spcPct val="100000"/>
              </a:lnSpc>
              <a:spcBef>
                <a:spcPct val="0"/>
              </a:spcBef>
              <a:spcAft>
                <a:spcPct val="0"/>
              </a:spcAft>
              <a:buClrTx/>
              <a:buSzTx/>
              <a:buFontTx/>
              <a:buNone/>
              <a:tabLst/>
              <a:defRPr/>
            </a:pPr>
            <a:fld id="{8FE38217-07EF-4481-A17E-6B879E094436}"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5" name="Footer Placeholder 2"/>
          <p:cNvSpPr>
            <a:spLocks noGrp="1"/>
          </p:cNvSpPr>
          <p:nvPr>
            <p:ph type="ftr" sz="quarter" idx="11"/>
          </p:nvPr>
        </p:nvSpPr>
        <p:spPr/>
        <p:txBody>
          <a:bodyPr/>
          <a:lstStyle>
            <a:lvl1pPr>
              <a:defRPr/>
            </a:lvl1pPr>
            <a:extLst/>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6" name="Slide Number Placeholder 3"/>
          <p:cNvSpPr>
            <a:spLocks noGrp="1"/>
          </p:cNvSpPr>
          <p:nvPr>
            <p:ph type="sldNum" sz="quarter" idx="12"/>
          </p:nvPr>
        </p:nvSpPr>
        <p:spPr/>
        <p:txBody>
          <a:bodyPr/>
          <a:lstStyle>
            <a:lvl1pPr>
              <a:defRPr/>
            </a:lvl1pPr>
            <a:extLst/>
          </a:lstStyle>
          <a:p>
            <a:pPr marL="0" marR="0" lvl="0" indent="0" algn="ctr" defTabSz="914400" rtl="0" eaLnBrk="1" fontAlgn="base" latinLnBrk="0" hangingPunct="1">
              <a:lnSpc>
                <a:spcPct val="100000"/>
              </a:lnSpc>
              <a:spcBef>
                <a:spcPct val="0"/>
              </a:spcBef>
              <a:spcAft>
                <a:spcPct val="0"/>
              </a:spcAft>
              <a:buClrTx/>
              <a:buSzTx/>
              <a:buFontTx/>
              <a:buNone/>
              <a:tabLst/>
              <a:defRPr/>
            </a:pPr>
            <a:fld id="{4649E9FE-F754-4D1C-9E9D-B9B6381F1E5A}"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94443048"/>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en-US"/>
              <a:t>Click to edit Master title style</a:t>
            </a:r>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en-US"/>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extLst/>
          </a:lstStyle>
          <a:p>
            <a:pPr marL="0" marR="0" lvl="0" indent="0" algn="r" defTabSz="914400" rtl="0" eaLnBrk="1" fontAlgn="base" latinLnBrk="0" hangingPunct="1">
              <a:lnSpc>
                <a:spcPct val="100000"/>
              </a:lnSpc>
              <a:spcBef>
                <a:spcPct val="0"/>
              </a:spcBef>
              <a:spcAft>
                <a:spcPct val="0"/>
              </a:spcAft>
              <a:buClrTx/>
              <a:buSzTx/>
              <a:buFontTx/>
              <a:buNone/>
              <a:tabLst/>
              <a:defRPr/>
            </a:pPr>
            <a:fld id="{C04C4D15-03F9-4C29-AB90-F93664E7267A}"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6" name="Footer Placeholder 5"/>
          <p:cNvSpPr>
            <a:spLocks noGrp="1"/>
          </p:cNvSpPr>
          <p:nvPr>
            <p:ph type="ftr" sz="quarter" idx="11"/>
          </p:nvPr>
        </p:nvSpPr>
        <p:spPr/>
        <p:txBody>
          <a:bodyPr/>
          <a:lstStyle>
            <a:lvl1pPr>
              <a:defRPr/>
            </a:lvl1pPr>
            <a:extLst/>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7" name="Slide Number Placeholder 6"/>
          <p:cNvSpPr>
            <a:spLocks noGrp="1"/>
          </p:cNvSpPr>
          <p:nvPr>
            <p:ph type="sldNum" sz="quarter" idx="12"/>
          </p:nvPr>
        </p:nvSpPr>
        <p:spPr/>
        <p:txBody>
          <a:bodyPr/>
          <a:lstStyle>
            <a:lvl1pPr>
              <a:defRPr/>
            </a:lvl1pPr>
            <a:extLst/>
          </a:lstStyle>
          <a:p>
            <a:pPr marL="0" marR="0" lvl="0" indent="0" algn="ctr" defTabSz="914400" rtl="0" eaLnBrk="1" fontAlgn="base" latinLnBrk="0" hangingPunct="1">
              <a:lnSpc>
                <a:spcPct val="100000"/>
              </a:lnSpc>
              <a:spcBef>
                <a:spcPct val="0"/>
              </a:spcBef>
              <a:spcAft>
                <a:spcPct val="0"/>
              </a:spcAft>
              <a:buClrTx/>
              <a:buSzTx/>
              <a:buFontTx/>
              <a:buNone/>
              <a:tabLst/>
              <a:defRPr/>
            </a:pPr>
            <a:fld id="{2B55A13E-5E0B-472B-BC85-12DF5F79035E}"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2360461388"/>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p>
            <a:pPr marL="0" marR="0" lvl="0" indent="-283464" algn="l" defTabSz="914400" rtl="0" eaLnBrk="1" fontAlgn="base" latinLnBrk="0" hangingPunct="1">
              <a:lnSpc>
                <a:spcPts val="3000"/>
              </a:lnSpc>
              <a:spcBef>
                <a:spcPts val="600"/>
              </a:spcBef>
              <a:spcAft>
                <a:spcPct val="0"/>
              </a:spcAft>
              <a:buClr>
                <a:srgbClr val="C66951"/>
              </a:buClr>
              <a:buSzPct val="80000"/>
              <a:buFont typeface="Wingdings 2"/>
              <a:buNone/>
              <a:tabLst/>
              <a:defRPr/>
            </a:pPr>
            <a:endParaRPr kumimoji="0" lang="en-US" sz="3200" b="0" i="0" u="none" strike="noStrike" kern="1200" cap="none" spc="0" normalizeH="0" baseline="0" noProof="0">
              <a:ln>
                <a:noFill/>
              </a:ln>
              <a:solidFill>
                <a:prstClr val="black"/>
              </a:solidFill>
              <a:effectLst/>
              <a:uLnTx/>
              <a:uFillTx/>
              <a:latin typeface="Gill Sans MT"/>
              <a:ea typeface="+mn-ea"/>
              <a:cs typeface="+mn-cs"/>
            </a:endParaRPr>
          </a:p>
        </p:txBody>
      </p:sp>
      <p:sp>
        <p:nvSpPr>
          <p:cNvPr id="6" name="Flowchart: Process 5"/>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
        <p:nvSpPr>
          <p:cNvPr id="7" name="Flowchart: Process 6"/>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Gill Sans MT"/>
              <a:ea typeface="+mn-ea"/>
              <a:cs typeface="+mn-cs"/>
            </a:endParaRPr>
          </a:p>
        </p:txBody>
      </p:sp>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en-US"/>
              <a:t>Click to edit Master title style</a:t>
            </a: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en-US" noProof="0"/>
              <a:t>Click icon to add picture</a:t>
            </a:r>
            <a:endParaRPr lang="en-US" noProof="0"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en-US"/>
              <a:t>Click to edit Master text styles</a:t>
            </a:r>
          </a:p>
        </p:txBody>
      </p:sp>
      <p:sp>
        <p:nvSpPr>
          <p:cNvPr id="8" name="Date Placeholder 4"/>
          <p:cNvSpPr>
            <a:spLocks noGrp="1"/>
          </p:cNvSpPr>
          <p:nvPr>
            <p:ph type="dt" sz="half" idx="10"/>
          </p:nvPr>
        </p:nvSpPr>
        <p:spPr/>
        <p:txBody>
          <a:bodyPr/>
          <a:lstStyle>
            <a:lvl1pPr>
              <a:defRPr/>
            </a:lvl1pPr>
            <a:extLst/>
          </a:lstStyle>
          <a:p>
            <a:pPr marL="0" marR="0" lvl="0" indent="0" algn="r" defTabSz="914400" rtl="0" eaLnBrk="1" fontAlgn="base" latinLnBrk="0" hangingPunct="1">
              <a:lnSpc>
                <a:spcPct val="100000"/>
              </a:lnSpc>
              <a:spcBef>
                <a:spcPct val="0"/>
              </a:spcBef>
              <a:spcAft>
                <a:spcPct val="0"/>
              </a:spcAft>
              <a:buClrTx/>
              <a:buSzTx/>
              <a:buFontTx/>
              <a:buNone/>
              <a:tabLst/>
              <a:defRPr/>
            </a:pPr>
            <a:fld id="{6621CAD4-0CFD-480B-BD28-0A4F343ED4F5}"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9" name="Footer Placeholder 5"/>
          <p:cNvSpPr>
            <a:spLocks noGrp="1"/>
          </p:cNvSpPr>
          <p:nvPr>
            <p:ph type="ftr" sz="quarter" idx="11"/>
          </p:nvPr>
        </p:nvSpPr>
        <p:spPr/>
        <p:txBody>
          <a:bodyPr/>
          <a:lstStyle>
            <a:lvl1pPr>
              <a:defRPr/>
            </a:lvl1pPr>
            <a:extLst/>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10" name="Slide Number Placeholder 6"/>
          <p:cNvSpPr>
            <a:spLocks noGrp="1"/>
          </p:cNvSpPr>
          <p:nvPr>
            <p:ph type="sldNum" sz="quarter" idx="12"/>
          </p:nvPr>
        </p:nvSpPr>
        <p:spPr/>
        <p:txBody>
          <a:bodyPr/>
          <a:lstStyle>
            <a:lvl1pPr>
              <a:defRPr/>
            </a:lvl1pPr>
            <a:extLst/>
          </a:lstStyle>
          <a:p>
            <a:pPr marL="0" marR="0" lvl="0" indent="0" algn="ctr" defTabSz="914400" rtl="0" eaLnBrk="1" fontAlgn="base" latinLnBrk="0" hangingPunct="1">
              <a:lnSpc>
                <a:spcPct val="100000"/>
              </a:lnSpc>
              <a:spcBef>
                <a:spcPct val="0"/>
              </a:spcBef>
              <a:spcAft>
                <a:spcPct val="0"/>
              </a:spcAft>
              <a:buClrTx/>
              <a:buSzTx/>
              <a:buFontTx/>
              <a:buNone/>
              <a:tabLst/>
              <a:defRPr/>
            </a:pPr>
            <a:fld id="{064B52E1-B793-471C-9FCF-EAB50AF710DD}"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1550203855"/>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3"/>
          <p:cNvSpPr>
            <a:spLocks noGrp="1"/>
          </p:cNvSpPr>
          <p:nvPr>
            <p:ph type="dt" sz="half" idx="10"/>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58437ACD-8316-4347-9CCA-0CB296DF2B39}"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5" name="Footer Placeholder 9"/>
          <p:cNvSpPr>
            <a:spLocks noGrp="1"/>
          </p:cNvSpPr>
          <p:nvPr>
            <p:ph type="ftr" sz="quarter" idx="11"/>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6" name="Slide Number Placeholder 21"/>
          <p:cNvSpPr>
            <a:spLocks noGrp="1"/>
          </p:cNvSpPr>
          <p:nvPr>
            <p:ph type="sldNum" sz="quarter" idx="12"/>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B75D301C-D461-493F-BCC9-FF37C9A25AE1}"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2030168709"/>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143000" y="274640"/>
            <a:ext cx="55626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3"/>
          <p:cNvSpPr>
            <a:spLocks noGrp="1"/>
          </p:cNvSpPr>
          <p:nvPr>
            <p:ph type="dt" sz="half" idx="10"/>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47CC1A3B-A086-4C32-8551-55BB5AACB9E3}"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5" name="Footer Placeholder 9"/>
          <p:cNvSpPr>
            <a:spLocks noGrp="1"/>
          </p:cNvSpPr>
          <p:nvPr>
            <p:ph type="ftr" sz="quarter" idx="11"/>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6" name="Slide Number Placeholder 21"/>
          <p:cNvSpPr>
            <a:spLocks noGrp="1"/>
          </p:cNvSpPr>
          <p:nvPr>
            <p:ph type="sldNum" sz="quarter" idx="12"/>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E5C85410-AF42-4108-8539-5A9FFA2F9AE7}"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1990181255"/>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Oval 3"/>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ill Sans MT"/>
              <a:ea typeface="+mn-ea"/>
              <a:cs typeface="+mn-cs"/>
            </a:endParaRPr>
          </a:p>
        </p:txBody>
      </p:sp>
      <p:sp>
        <p:nvSpPr>
          <p:cNvPr id="5" name="Oval 4"/>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ill Sans MT"/>
              <a:ea typeface="+mn-ea"/>
              <a:cs typeface="+mn-cs"/>
            </a:endParaRPr>
          </a:p>
        </p:txBody>
      </p:sp>
      <p:sp>
        <p:nvSpPr>
          <p:cNvPr id="14" name="Title 13"/>
          <p:cNvSpPr>
            <a:spLocks noGrp="1"/>
          </p:cNvSpPr>
          <p:nvPr>
            <p:ph type="ctrTitle"/>
          </p:nvPr>
        </p:nvSpPr>
        <p:spPr>
          <a:xfrm>
            <a:off x="1432560" y="359898"/>
            <a:ext cx="7406640" cy="1472184"/>
          </a:xfrm>
        </p:spPr>
        <p:txBody>
          <a:bodyPr anchor="b"/>
          <a:lstStyle>
            <a:lvl1pPr algn="l">
              <a:defRPr/>
            </a:lvl1pPr>
            <a:extLst/>
          </a:lstStyle>
          <a:p>
            <a:r>
              <a:rPr lang="en-US"/>
              <a:t>Click to edit Master title style</a:t>
            </a:r>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a:t>Click to edit Master subtitle style</a:t>
            </a:r>
          </a:p>
        </p:txBody>
      </p:sp>
      <p:sp>
        <p:nvSpPr>
          <p:cNvPr id="6" name="Date Placeholder 6"/>
          <p:cNvSpPr>
            <a:spLocks noGrp="1"/>
          </p:cNvSpPr>
          <p:nvPr>
            <p:ph type="dt" sz="half" idx="10"/>
          </p:nvPr>
        </p:nvSpPr>
        <p:spPr/>
        <p:txBody>
          <a:bodyPr/>
          <a:lstStyle>
            <a:lvl1pPr>
              <a:defRPr/>
            </a:lvl1pPr>
            <a:extLst/>
          </a:lstStyle>
          <a:p>
            <a:pPr marL="0" marR="0" lvl="0" indent="0" algn="r" defTabSz="914400" rtl="0" eaLnBrk="1" fontAlgn="base" latinLnBrk="0" hangingPunct="1">
              <a:lnSpc>
                <a:spcPct val="100000"/>
              </a:lnSpc>
              <a:spcBef>
                <a:spcPct val="0"/>
              </a:spcBef>
              <a:spcAft>
                <a:spcPct val="0"/>
              </a:spcAft>
              <a:buClrTx/>
              <a:buSzTx/>
              <a:buFontTx/>
              <a:buNone/>
              <a:tabLst/>
              <a:defRPr/>
            </a:pPr>
            <a:fld id="{622344C5-2EFC-4D9E-A969-D9BC465022DE}"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7" name="Footer Placeholder 19"/>
          <p:cNvSpPr>
            <a:spLocks noGrp="1"/>
          </p:cNvSpPr>
          <p:nvPr>
            <p:ph type="ftr" sz="quarter" idx="11"/>
          </p:nvPr>
        </p:nvSpPr>
        <p:spPr/>
        <p:txBody>
          <a:bodyPr/>
          <a:lstStyle>
            <a:lvl1pPr>
              <a:defRPr/>
            </a:lvl1pPr>
            <a:extLst/>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8" name="Slide Number Placeholder 9"/>
          <p:cNvSpPr>
            <a:spLocks noGrp="1"/>
          </p:cNvSpPr>
          <p:nvPr>
            <p:ph type="sldNum" sz="quarter" idx="12"/>
          </p:nvPr>
        </p:nvSpPr>
        <p:spPr/>
        <p:txBody>
          <a:bodyPr/>
          <a:lstStyle>
            <a:lvl1pPr>
              <a:defRPr/>
            </a:lvl1pPr>
            <a:extLst/>
          </a:lstStyle>
          <a:p>
            <a:pPr marL="0" marR="0" lvl="0" indent="0" algn="ctr" defTabSz="914400" rtl="0" eaLnBrk="1" fontAlgn="base" latinLnBrk="0" hangingPunct="1">
              <a:lnSpc>
                <a:spcPct val="100000"/>
              </a:lnSpc>
              <a:spcBef>
                <a:spcPct val="0"/>
              </a:spcBef>
              <a:spcAft>
                <a:spcPct val="0"/>
              </a:spcAft>
              <a:buClrTx/>
              <a:buSzTx/>
              <a:buFontTx/>
              <a:buNone/>
              <a:tabLst/>
              <a:defRPr/>
            </a:pPr>
            <a:fld id="{6D4F9D5F-D54D-454E-BAFF-9F33223328A9}"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3453280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p>
            <a:pPr marL="0" marR="0" lvl="0" indent="-283464" algn="l" defTabSz="914400" rtl="0" eaLnBrk="1" fontAlgn="base" latinLnBrk="0" hangingPunct="1">
              <a:lnSpc>
                <a:spcPts val="3000"/>
              </a:lnSpc>
              <a:spcBef>
                <a:spcPts val="600"/>
              </a:spcBef>
              <a:spcAft>
                <a:spcPct val="0"/>
              </a:spcAft>
              <a:buClr>
                <a:srgbClr val="C66951"/>
              </a:buClr>
              <a:buSzPct val="80000"/>
              <a:buFont typeface="Wingdings 2"/>
              <a:buNone/>
              <a:tabLst/>
              <a:defRPr/>
            </a:pPr>
            <a:endParaRPr kumimoji="0" lang="en-US" sz="3200" b="0" i="0" u="none" strike="noStrike" kern="1200" cap="none" spc="0" normalizeH="0" baseline="0" noProof="0">
              <a:ln>
                <a:noFill/>
              </a:ln>
              <a:solidFill>
                <a:prstClr val="black"/>
              </a:solidFill>
              <a:effectLst/>
              <a:uLnTx/>
              <a:uFillTx/>
              <a:latin typeface="Gill Sans MT"/>
              <a:ea typeface="+mn-ea"/>
              <a:cs typeface="+mn-cs"/>
            </a:endParaRPr>
          </a:p>
        </p:txBody>
      </p:sp>
      <p:sp>
        <p:nvSpPr>
          <p:cNvPr id="6" name="Flowchart: Process 5"/>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
        <p:nvSpPr>
          <p:cNvPr id="7" name="Flowchart: Process 6"/>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Gill Sans MT"/>
              <a:ea typeface="+mn-ea"/>
              <a:cs typeface="+mn-cs"/>
            </a:endParaRPr>
          </a:p>
        </p:txBody>
      </p:sp>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en-US"/>
              <a:t>Click to edit Master title style</a:t>
            </a: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en-US" noProof="0"/>
              <a:t>Click icon to add picture</a:t>
            </a:r>
            <a:endParaRPr lang="en-US" noProof="0"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en-US"/>
              <a:t>Click to edit Master text styles</a:t>
            </a:r>
          </a:p>
        </p:txBody>
      </p:sp>
      <p:sp>
        <p:nvSpPr>
          <p:cNvPr id="8" name="Date Placeholder 4"/>
          <p:cNvSpPr>
            <a:spLocks noGrp="1"/>
          </p:cNvSpPr>
          <p:nvPr>
            <p:ph type="dt" sz="half" idx="10"/>
          </p:nvPr>
        </p:nvSpPr>
        <p:spPr/>
        <p:txBody>
          <a:bodyPr/>
          <a:lstStyle>
            <a:lvl1pPr>
              <a:defRPr/>
            </a:lvl1pPr>
            <a:extLst/>
          </a:lstStyle>
          <a:p>
            <a:pPr marL="0" marR="0" lvl="0" indent="0" algn="r" defTabSz="914400" rtl="0" eaLnBrk="1" fontAlgn="base" latinLnBrk="0" hangingPunct="1">
              <a:lnSpc>
                <a:spcPct val="100000"/>
              </a:lnSpc>
              <a:spcBef>
                <a:spcPct val="0"/>
              </a:spcBef>
              <a:spcAft>
                <a:spcPct val="0"/>
              </a:spcAft>
              <a:buClrTx/>
              <a:buSzTx/>
              <a:buFontTx/>
              <a:buNone/>
              <a:tabLst/>
              <a:defRPr/>
            </a:pPr>
            <a:fld id="{6621CAD4-0CFD-480B-BD28-0A4F343ED4F5}"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9" name="Footer Placeholder 5"/>
          <p:cNvSpPr>
            <a:spLocks noGrp="1"/>
          </p:cNvSpPr>
          <p:nvPr>
            <p:ph type="ftr" sz="quarter" idx="11"/>
          </p:nvPr>
        </p:nvSpPr>
        <p:spPr/>
        <p:txBody>
          <a:bodyPr/>
          <a:lstStyle>
            <a:lvl1pPr>
              <a:defRPr/>
            </a:lvl1pPr>
            <a:extLst/>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10" name="Slide Number Placeholder 6"/>
          <p:cNvSpPr>
            <a:spLocks noGrp="1"/>
          </p:cNvSpPr>
          <p:nvPr>
            <p:ph type="sldNum" sz="quarter" idx="12"/>
          </p:nvPr>
        </p:nvSpPr>
        <p:spPr/>
        <p:txBody>
          <a:bodyPr/>
          <a:lstStyle>
            <a:lvl1pPr>
              <a:defRPr/>
            </a:lvl1pPr>
            <a:extLst/>
          </a:lstStyle>
          <a:p>
            <a:pPr marL="0" marR="0" lvl="0" indent="0" algn="ctr" defTabSz="914400" rtl="0" eaLnBrk="1" fontAlgn="base" latinLnBrk="0" hangingPunct="1">
              <a:lnSpc>
                <a:spcPct val="100000"/>
              </a:lnSpc>
              <a:spcBef>
                <a:spcPct val="0"/>
              </a:spcBef>
              <a:spcAft>
                <a:spcPct val="0"/>
              </a:spcAft>
              <a:buClrTx/>
              <a:buSzTx/>
              <a:buFontTx/>
              <a:buNone/>
              <a:tabLst/>
              <a:defRPr/>
            </a:pPr>
            <a:fld id="{064B52E1-B793-471C-9FCF-EAB50AF710DD}"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522397087"/>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3"/>
          <p:cNvSpPr>
            <a:spLocks noGrp="1"/>
          </p:cNvSpPr>
          <p:nvPr>
            <p:ph type="dt" sz="half" idx="10"/>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7E8982A1-CC76-417A-B5A7-57C6DB47E98F}"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5" name="Footer Placeholder 9"/>
          <p:cNvSpPr>
            <a:spLocks noGrp="1"/>
          </p:cNvSpPr>
          <p:nvPr>
            <p:ph type="ftr" sz="quarter" idx="11"/>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6" name="Slide Number Placeholder 21"/>
          <p:cNvSpPr>
            <a:spLocks noGrp="1"/>
          </p:cNvSpPr>
          <p:nvPr>
            <p:ph type="sldNum" sz="quarter" idx="12"/>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D5DE9934-523D-4CEB-93D8-2117ED7E647C}"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1731718177"/>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
        <p:nvSpPr>
          <p:cNvPr id="5" name="Rectangle 4"/>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
        <p:nvSpPr>
          <p:cNvPr id="6" name="Oval 5"/>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ill Sans MT"/>
              <a:ea typeface="+mn-ea"/>
              <a:cs typeface="+mn-cs"/>
            </a:endParaRPr>
          </a:p>
        </p:txBody>
      </p:sp>
      <p:sp>
        <p:nvSpPr>
          <p:cNvPr id="7" name="Oval 6"/>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ill Sans MT"/>
              <a:ea typeface="+mn-ea"/>
              <a:cs typeface="+mn-cs"/>
            </a:endParaRPr>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en-US"/>
              <a:t>Click to edit Master title style</a:t>
            </a:r>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a:t>Click to edit Master text styles</a:t>
            </a:r>
          </a:p>
        </p:txBody>
      </p:sp>
      <p:sp>
        <p:nvSpPr>
          <p:cNvPr id="8" name="Date Placeholder 3"/>
          <p:cNvSpPr>
            <a:spLocks noGrp="1"/>
          </p:cNvSpPr>
          <p:nvPr>
            <p:ph type="dt" sz="half" idx="10"/>
          </p:nvPr>
        </p:nvSpPr>
        <p:spPr/>
        <p:txBody>
          <a:bodyPr/>
          <a:lstStyle>
            <a:lvl1pPr>
              <a:defRPr/>
            </a:lvl1pPr>
            <a:extLst/>
          </a:lstStyle>
          <a:p>
            <a:pPr marL="0" marR="0" lvl="0" indent="0" algn="r" defTabSz="914400" rtl="0" eaLnBrk="1" fontAlgn="base" latinLnBrk="0" hangingPunct="1">
              <a:lnSpc>
                <a:spcPct val="100000"/>
              </a:lnSpc>
              <a:spcBef>
                <a:spcPct val="0"/>
              </a:spcBef>
              <a:spcAft>
                <a:spcPct val="0"/>
              </a:spcAft>
              <a:buClrTx/>
              <a:buSzTx/>
              <a:buFontTx/>
              <a:buNone/>
              <a:tabLst/>
              <a:defRPr/>
            </a:pPr>
            <a:fld id="{3816B9D2-8145-48A3-B385-545C40651A6D}"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9" name="Footer Placeholder 4"/>
          <p:cNvSpPr>
            <a:spLocks noGrp="1"/>
          </p:cNvSpPr>
          <p:nvPr>
            <p:ph type="ftr" sz="quarter" idx="11"/>
          </p:nvPr>
        </p:nvSpPr>
        <p:spPr/>
        <p:txBody>
          <a:bodyPr/>
          <a:lstStyle>
            <a:lvl1pPr>
              <a:defRPr/>
            </a:lvl1pPr>
            <a:extLst/>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10" name="Slide Number Placeholder 5"/>
          <p:cNvSpPr>
            <a:spLocks noGrp="1"/>
          </p:cNvSpPr>
          <p:nvPr>
            <p:ph type="sldNum" sz="quarter" idx="12"/>
          </p:nvPr>
        </p:nvSpPr>
        <p:spPr/>
        <p:txBody>
          <a:bodyPr/>
          <a:lstStyle>
            <a:lvl1pPr>
              <a:defRPr/>
            </a:lvl1pPr>
            <a:extLst/>
          </a:lstStyle>
          <a:p>
            <a:pPr marL="0" marR="0" lvl="0" indent="0" algn="ctr" defTabSz="914400" rtl="0" eaLnBrk="1" fontAlgn="base" latinLnBrk="0" hangingPunct="1">
              <a:lnSpc>
                <a:spcPct val="100000"/>
              </a:lnSpc>
              <a:spcBef>
                <a:spcPct val="0"/>
              </a:spcBef>
              <a:spcAft>
                <a:spcPct val="0"/>
              </a:spcAft>
              <a:buClrTx/>
              <a:buSzTx/>
              <a:buFontTx/>
              <a:buNone/>
              <a:tabLst/>
              <a:defRPr/>
            </a:pPr>
            <a:fld id="{4CFB0573-0FC4-4AEA-A371-DFDC66D1B7BC}"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1073461623"/>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lang="en-US"/>
              <a:t>Click to edit Master title style</a:t>
            </a:r>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23"/>
          <p:cNvSpPr>
            <a:spLocks noGrp="1"/>
          </p:cNvSpPr>
          <p:nvPr>
            <p:ph type="dt" sz="half" idx="10"/>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851CCEAA-809D-4F56-A841-AB09F33DB62C}"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6" name="Footer Placeholder 9"/>
          <p:cNvSpPr>
            <a:spLocks noGrp="1"/>
          </p:cNvSpPr>
          <p:nvPr>
            <p:ph type="ftr" sz="quarter" idx="11"/>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7" name="Slide Number Placeholder 21"/>
          <p:cNvSpPr>
            <a:spLocks noGrp="1"/>
          </p:cNvSpPr>
          <p:nvPr>
            <p:ph type="sldNum" sz="quarter" idx="12"/>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78705B51-FF4A-4661-A9B2-21C32BA62B7C}"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4267912099"/>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lstStyle>
            <a:lvl1pPr algn="ctr">
              <a:defRPr sz="4500" b="1" cap="none" baseline="0"/>
            </a:lvl1pPr>
            <a:extLst/>
          </a:lstStyle>
          <a:p>
            <a:r>
              <a:rPr lang="en-US"/>
              <a:t>Click to edit Master title style</a:t>
            </a:r>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extLst/>
          </a:lstStyle>
          <a:p>
            <a:pPr marL="0" marR="0" lvl="0" indent="0" algn="r" defTabSz="914400" rtl="0" eaLnBrk="1" fontAlgn="base" latinLnBrk="0" hangingPunct="1">
              <a:lnSpc>
                <a:spcPct val="100000"/>
              </a:lnSpc>
              <a:spcBef>
                <a:spcPct val="0"/>
              </a:spcBef>
              <a:spcAft>
                <a:spcPct val="0"/>
              </a:spcAft>
              <a:buClrTx/>
              <a:buSzTx/>
              <a:buFontTx/>
              <a:buNone/>
              <a:tabLst/>
              <a:defRPr/>
            </a:pPr>
            <a:fld id="{77994BA5-10CB-4643-9DF2-A52DF7850EDA}"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8" name="Footer Placeholder 7"/>
          <p:cNvSpPr>
            <a:spLocks noGrp="1"/>
          </p:cNvSpPr>
          <p:nvPr>
            <p:ph type="ftr" sz="quarter" idx="11"/>
          </p:nvPr>
        </p:nvSpPr>
        <p:spPr/>
        <p:txBody>
          <a:bodyPr/>
          <a:lstStyle>
            <a:lvl1pPr>
              <a:defRPr/>
            </a:lvl1pPr>
            <a:extLst/>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9" name="Slide Number Placeholder 8"/>
          <p:cNvSpPr>
            <a:spLocks noGrp="1"/>
          </p:cNvSpPr>
          <p:nvPr>
            <p:ph type="sldNum" sz="quarter" idx="12"/>
          </p:nvPr>
        </p:nvSpPr>
        <p:spPr/>
        <p:txBody>
          <a:bodyPr/>
          <a:lstStyle>
            <a:lvl1pPr>
              <a:defRPr/>
            </a:lvl1pPr>
            <a:extLst/>
          </a:lstStyle>
          <a:p>
            <a:pPr marL="0" marR="0" lvl="0" indent="0" algn="ctr" defTabSz="914400" rtl="0" eaLnBrk="1" fontAlgn="base" latinLnBrk="0" hangingPunct="1">
              <a:lnSpc>
                <a:spcPct val="100000"/>
              </a:lnSpc>
              <a:spcBef>
                <a:spcPct val="0"/>
              </a:spcBef>
              <a:spcAft>
                <a:spcPct val="0"/>
              </a:spcAft>
              <a:buClrTx/>
              <a:buSzTx/>
              <a:buFontTx/>
              <a:buNone/>
              <a:tabLst/>
              <a:defRPr/>
            </a:pPr>
            <a:fld id="{0027AC39-A489-4C33-BB33-C0E18F85AA63}"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156191399"/>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lang="en-US"/>
              <a:t>Click to edit Master title style</a:t>
            </a:r>
          </a:p>
        </p:txBody>
      </p:sp>
      <p:sp>
        <p:nvSpPr>
          <p:cNvPr id="3" name="Date Placeholder 23"/>
          <p:cNvSpPr>
            <a:spLocks noGrp="1"/>
          </p:cNvSpPr>
          <p:nvPr>
            <p:ph type="dt" sz="half" idx="10"/>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3C1B37F1-B71E-494C-AD8C-F0FECCF578F5}"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4" name="Footer Placeholder 9"/>
          <p:cNvSpPr>
            <a:spLocks noGrp="1"/>
          </p:cNvSpPr>
          <p:nvPr>
            <p:ph type="ftr" sz="quarter" idx="11"/>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5" name="Slide Number Placeholder 21"/>
          <p:cNvSpPr>
            <a:spLocks noGrp="1"/>
          </p:cNvSpPr>
          <p:nvPr>
            <p:ph type="sldNum" sz="quarter" idx="12"/>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D45BD48F-71C7-4531-BA01-D9C1B022E5C0}"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3500310481"/>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
        <p:nvSpPr>
          <p:cNvPr id="3" name="Rectangle 2"/>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
        <p:nvSpPr>
          <p:cNvPr id="4" name="Date Placeholder 1"/>
          <p:cNvSpPr>
            <a:spLocks noGrp="1"/>
          </p:cNvSpPr>
          <p:nvPr>
            <p:ph type="dt" sz="half" idx="10"/>
          </p:nvPr>
        </p:nvSpPr>
        <p:spPr/>
        <p:txBody>
          <a:bodyPr/>
          <a:lstStyle>
            <a:lvl1pPr>
              <a:defRPr/>
            </a:lvl1pPr>
            <a:extLst/>
          </a:lstStyle>
          <a:p>
            <a:pPr marL="0" marR="0" lvl="0" indent="0" algn="r" defTabSz="914400" rtl="0" eaLnBrk="1" fontAlgn="base" latinLnBrk="0" hangingPunct="1">
              <a:lnSpc>
                <a:spcPct val="100000"/>
              </a:lnSpc>
              <a:spcBef>
                <a:spcPct val="0"/>
              </a:spcBef>
              <a:spcAft>
                <a:spcPct val="0"/>
              </a:spcAft>
              <a:buClrTx/>
              <a:buSzTx/>
              <a:buFontTx/>
              <a:buNone/>
              <a:tabLst/>
              <a:defRPr/>
            </a:pPr>
            <a:fld id="{8FE38217-07EF-4481-A17E-6B879E094436}"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5" name="Footer Placeholder 2"/>
          <p:cNvSpPr>
            <a:spLocks noGrp="1"/>
          </p:cNvSpPr>
          <p:nvPr>
            <p:ph type="ftr" sz="quarter" idx="11"/>
          </p:nvPr>
        </p:nvSpPr>
        <p:spPr/>
        <p:txBody>
          <a:bodyPr/>
          <a:lstStyle>
            <a:lvl1pPr>
              <a:defRPr/>
            </a:lvl1pPr>
            <a:extLst/>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6" name="Slide Number Placeholder 3"/>
          <p:cNvSpPr>
            <a:spLocks noGrp="1"/>
          </p:cNvSpPr>
          <p:nvPr>
            <p:ph type="sldNum" sz="quarter" idx="12"/>
          </p:nvPr>
        </p:nvSpPr>
        <p:spPr/>
        <p:txBody>
          <a:bodyPr/>
          <a:lstStyle>
            <a:lvl1pPr>
              <a:defRPr/>
            </a:lvl1pPr>
            <a:extLst/>
          </a:lstStyle>
          <a:p>
            <a:pPr marL="0" marR="0" lvl="0" indent="0" algn="ctr" defTabSz="914400" rtl="0" eaLnBrk="1" fontAlgn="base" latinLnBrk="0" hangingPunct="1">
              <a:lnSpc>
                <a:spcPct val="100000"/>
              </a:lnSpc>
              <a:spcBef>
                <a:spcPct val="0"/>
              </a:spcBef>
              <a:spcAft>
                <a:spcPct val="0"/>
              </a:spcAft>
              <a:buClrTx/>
              <a:buSzTx/>
              <a:buFontTx/>
              <a:buNone/>
              <a:tabLst/>
              <a:defRPr/>
            </a:pPr>
            <a:fld id="{4649E9FE-F754-4D1C-9E9D-B9B6381F1E5A}"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3419337245"/>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en-US"/>
              <a:t>Click to edit Master title style</a:t>
            </a:r>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en-US"/>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extLst/>
          </a:lstStyle>
          <a:p>
            <a:pPr marL="0" marR="0" lvl="0" indent="0" algn="r" defTabSz="914400" rtl="0" eaLnBrk="1" fontAlgn="base" latinLnBrk="0" hangingPunct="1">
              <a:lnSpc>
                <a:spcPct val="100000"/>
              </a:lnSpc>
              <a:spcBef>
                <a:spcPct val="0"/>
              </a:spcBef>
              <a:spcAft>
                <a:spcPct val="0"/>
              </a:spcAft>
              <a:buClrTx/>
              <a:buSzTx/>
              <a:buFontTx/>
              <a:buNone/>
              <a:tabLst/>
              <a:defRPr/>
            </a:pPr>
            <a:fld id="{C04C4D15-03F9-4C29-AB90-F93664E7267A}"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6" name="Footer Placeholder 5"/>
          <p:cNvSpPr>
            <a:spLocks noGrp="1"/>
          </p:cNvSpPr>
          <p:nvPr>
            <p:ph type="ftr" sz="quarter" idx="11"/>
          </p:nvPr>
        </p:nvSpPr>
        <p:spPr/>
        <p:txBody>
          <a:bodyPr/>
          <a:lstStyle>
            <a:lvl1pPr>
              <a:defRPr/>
            </a:lvl1pPr>
            <a:extLst/>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7" name="Slide Number Placeholder 6"/>
          <p:cNvSpPr>
            <a:spLocks noGrp="1"/>
          </p:cNvSpPr>
          <p:nvPr>
            <p:ph type="sldNum" sz="quarter" idx="12"/>
          </p:nvPr>
        </p:nvSpPr>
        <p:spPr/>
        <p:txBody>
          <a:bodyPr/>
          <a:lstStyle>
            <a:lvl1pPr>
              <a:defRPr/>
            </a:lvl1pPr>
            <a:extLst/>
          </a:lstStyle>
          <a:p>
            <a:pPr marL="0" marR="0" lvl="0" indent="0" algn="ctr" defTabSz="914400" rtl="0" eaLnBrk="1" fontAlgn="base" latinLnBrk="0" hangingPunct="1">
              <a:lnSpc>
                <a:spcPct val="100000"/>
              </a:lnSpc>
              <a:spcBef>
                <a:spcPct val="0"/>
              </a:spcBef>
              <a:spcAft>
                <a:spcPct val="0"/>
              </a:spcAft>
              <a:buClrTx/>
              <a:buSzTx/>
              <a:buFontTx/>
              <a:buNone/>
              <a:tabLst/>
              <a:defRPr/>
            </a:pPr>
            <a:fld id="{2B55A13E-5E0B-472B-BC85-12DF5F79035E}"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1431322486"/>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p>
            <a:pPr marL="0" marR="0" lvl="0" indent="-283464" algn="l" defTabSz="914400" rtl="0" eaLnBrk="1" fontAlgn="base" latinLnBrk="0" hangingPunct="1">
              <a:lnSpc>
                <a:spcPts val="3000"/>
              </a:lnSpc>
              <a:spcBef>
                <a:spcPts val="600"/>
              </a:spcBef>
              <a:spcAft>
                <a:spcPct val="0"/>
              </a:spcAft>
              <a:buClr>
                <a:srgbClr val="C66951"/>
              </a:buClr>
              <a:buSzPct val="80000"/>
              <a:buFont typeface="Wingdings 2"/>
              <a:buNone/>
              <a:tabLst/>
              <a:defRPr/>
            </a:pPr>
            <a:endParaRPr kumimoji="0" lang="en-US" sz="3200" b="0" i="0" u="none" strike="noStrike" kern="1200" cap="none" spc="0" normalizeH="0" baseline="0" noProof="0">
              <a:ln>
                <a:noFill/>
              </a:ln>
              <a:solidFill>
                <a:prstClr val="black"/>
              </a:solidFill>
              <a:effectLst/>
              <a:uLnTx/>
              <a:uFillTx/>
              <a:latin typeface="Gill Sans MT"/>
              <a:ea typeface="+mn-ea"/>
              <a:cs typeface="+mn-cs"/>
            </a:endParaRPr>
          </a:p>
        </p:txBody>
      </p:sp>
      <p:sp>
        <p:nvSpPr>
          <p:cNvPr id="6" name="Flowchart: Process 5"/>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
        <p:nvSpPr>
          <p:cNvPr id="7" name="Flowchart: Process 6"/>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Gill Sans MT"/>
              <a:ea typeface="+mn-ea"/>
              <a:cs typeface="+mn-cs"/>
            </a:endParaRPr>
          </a:p>
        </p:txBody>
      </p:sp>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en-US"/>
              <a:t>Click to edit Master title style</a:t>
            </a: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en-US" noProof="0"/>
              <a:t>Click icon to add picture</a:t>
            </a:r>
            <a:endParaRPr lang="en-US" noProof="0"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en-US"/>
              <a:t>Click to edit Master text styles</a:t>
            </a:r>
          </a:p>
        </p:txBody>
      </p:sp>
      <p:sp>
        <p:nvSpPr>
          <p:cNvPr id="8" name="Date Placeholder 4"/>
          <p:cNvSpPr>
            <a:spLocks noGrp="1"/>
          </p:cNvSpPr>
          <p:nvPr>
            <p:ph type="dt" sz="half" idx="10"/>
          </p:nvPr>
        </p:nvSpPr>
        <p:spPr/>
        <p:txBody>
          <a:bodyPr/>
          <a:lstStyle>
            <a:lvl1pPr>
              <a:defRPr/>
            </a:lvl1pPr>
            <a:extLst/>
          </a:lstStyle>
          <a:p>
            <a:pPr marL="0" marR="0" lvl="0" indent="0" algn="r" defTabSz="914400" rtl="0" eaLnBrk="1" fontAlgn="base" latinLnBrk="0" hangingPunct="1">
              <a:lnSpc>
                <a:spcPct val="100000"/>
              </a:lnSpc>
              <a:spcBef>
                <a:spcPct val="0"/>
              </a:spcBef>
              <a:spcAft>
                <a:spcPct val="0"/>
              </a:spcAft>
              <a:buClrTx/>
              <a:buSzTx/>
              <a:buFontTx/>
              <a:buNone/>
              <a:tabLst/>
              <a:defRPr/>
            </a:pPr>
            <a:fld id="{6621CAD4-0CFD-480B-BD28-0A4F343ED4F5}"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9" name="Footer Placeholder 5"/>
          <p:cNvSpPr>
            <a:spLocks noGrp="1"/>
          </p:cNvSpPr>
          <p:nvPr>
            <p:ph type="ftr" sz="quarter" idx="11"/>
          </p:nvPr>
        </p:nvSpPr>
        <p:spPr/>
        <p:txBody>
          <a:bodyPr/>
          <a:lstStyle>
            <a:lvl1pPr>
              <a:defRPr/>
            </a:lvl1pPr>
            <a:extLst/>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10" name="Slide Number Placeholder 6"/>
          <p:cNvSpPr>
            <a:spLocks noGrp="1"/>
          </p:cNvSpPr>
          <p:nvPr>
            <p:ph type="sldNum" sz="quarter" idx="12"/>
          </p:nvPr>
        </p:nvSpPr>
        <p:spPr/>
        <p:txBody>
          <a:bodyPr/>
          <a:lstStyle>
            <a:lvl1pPr>
              <a:defRPr/>
            </a:lvl1pPr>
            <a:extLst/>
          </a:lstStyle>
          <a:p>
            <a:pPr marL="0" marR="0" lvl="0" indent="0" algn="ctr" defTabSz="914400" rtl="0" eaLnBrk="1" fontAlgn="base" latinLnBrk="0" hangingPunct="1">
              <a:lnSpc>
                <a:spcPct val="100000"/>
              </a:lnSpc>
              <a:spcBef>
                <a:spcPct val="0"/>
              </a:spcBef>
              <a:spcAft>
                <a:spcPct val="0"/>
              </a:spcAft>
              <a:buClrTx/>
              <a:buSzTx/>
              <a:buFontTx/>
              <a:buNone/>
              <a:tabLst/>
              <a:defRPr/>
            </a:pPr>
            <a:fld id="{064B52E1-B793-471C-9FCF-EAB50AF710DD}"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915397223"/>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3"/>
          <p:cNvSpPr>
            <a:spLocks noGrp="1"/>
          </p:cNvSpPr>
          <p:nvPr>
            <p:ph type="dt" sz="half" idx="10"/>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58437ACD-8316-4347-9CCA-0CB296DF2B39}"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5" name="Footer Placeholder 9"/>
          <p:cNvSpPr>
            <a:spLocks noGrp="1"/>
          </p:cNvSpPr>
          <p:nvPr>
            <p:ph type="ftr" sz="quarter" idx="11"/>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6" name="Slide Number Placeholder 21"/>
          <p:cNvSpPr>
            <a:spLocks noGrp="1"/>
          </p:cNvSpPr>
          <p:nvPr>
            <p:ph type="sldNum" sz="quarter" idx="12"/>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B75D301C-D461-493F-BCC9-FF37C9A25AE1}"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3549798888"/>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143000" y="274640"/>
            <a:ext cx="55626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3"/>
          <p:cNvSpPr>
            <a:spLocks noGrp="1"/>
          </p:cNvSpPr>
          <p:nvPr>
            <p:ph type="dt" sz="half" idx="10"/>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47CC1A3B-A086-4C32-8551-55BB5AACB9E3}"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5" name="Footer Placeholder 9"/>
          <p:cNvSpPr>
            <a:spLocks noGrp="1"/>
          </p:cNvSpPr>
          <p:nvPr>
            <p:ph type="ftr" sz="quarter" idx="11"/>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6" name="Slide Number Placeholder 21"/>
          <p:cNvSpPr>
            <a:spLocks noGrp="1"/>
          </p:cNvSpPr>
          <p:nvPr>
            <p:ph type="sldNum" sz="quarter" idx="12"/>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E5C85410-AF42-4108-8539-5A9FFA2F9AE7}"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Tree>
    <p:extLst>
      <p:ext uri="{BB962C8B-B14F-4D97-AF65-F5344CB8AC3E}">
        <p14:creationId xmlns:p14="http://schemas.microsoft.com/office/powerpoint/2010/main" val="23820383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8.xml"/><Relationship Id="rId3" Type="http://schemas.openxmlformats.org/officeDocument/2006/relationships/slideLayout" Target="../slideLayouts/slideLayout113.xml"/><Relationship Id="rId7" Type="http://schemas.openxmlformats.org/officeDocument/2006/relationships/slideLayout" Target="../slideLayouts/slideLayout117.xml"/><Relationship Id="rId12" Type="http://schemas.openxmlformats.org/officeDocument/2006/relationships/theme" Target="../theme/theme11.xml"/><Relationship Id="rId2" Type="http://schemas.openxmlformats.org/officeDocument/2006/relationships/slideLayout" Target="../slideLayouts/slideLayout112.xml"/><Relationship Id="rId1" Type="http://schemas.openxmlformats.org/officeDocument/2006/relationships/slideLayout" Target="../slideLayouts/slideLayout111.xml"/><Relationship Id="rId6" Type="http://schemas.openxmlformats.org/officeDocument/2006/relationships/slideLayout" Target="../slideLayouts/slideLayout116.xml"/><Relationship Id="rId11" Type="http://schemas.openxmlformats.org/officeDocument/2006/relationships/slideLayout" Target="../slideLayouts/slideLayout121.xml"/><Relationship Id="rId5" Type="http://schemas.openxmlformats.org/officeDocument/2006/relationships/slideLayout" Target="../slideLayouts/slideLayout115.xml"/><Relationship Id="rId10" Type="http://schemas.openxmlformats.org/officeDocument/2006/relationships/slideLayout" Target="../slideLayouts/slideLayout120.xml"/><Relationship Id="rId4" Type="http://schemas.openxmlformats.org/officeDocument/2006/relationships/slideLayout" Target="../slideLayouts/slideLayout114.xml"/><Relationship Id="rId9" Type="http://schemas.openxmlformats.org/officeDocument/2006/relationships/slideLayout" Target="../slideLayouts/slideLayout119.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29.xml"/><Relationship Id="rId3" Type="http://schemas.openxmlformats.org/officeDocument/2006/relationships/slideLayout" Target="../slideLayouts/slideLayout124.xml"/><Relationship Id="rId7" Type="http://schemas.openxmlformats.org/officeDocument/2006/relationships/slideLayout" Target="../slideLayouts/slideLayout128.xml"/><Relationship Id="rId12" Type="http://schemas.openxmlformats.org/officeDocument/2006/relationships/theme" Target="../theme/theme12.xml"/><Relationship Id="rId2" Type="http://schemas.openxmlformats.org/officeDocument/2006/relationships/slideLayout" Target="../slideLayouts/slideLayout123.xml"/><Relationship Id="rId1" Type="http://schemas.openxmlformats.org/officeDocument/2006/relationships/slideLayout" Target="../slideLayouts/slideLayout122.xml"/><Relationship Id="rId6" Type="http://schemas.openxmlformats.org/officeDocument/2006/relationships/slideLayout" Target="../slideLayouts/slideLayout127.xml"/><Relationship Id="rId11" Type="http://schemas.openxmlformats.org/officeDocument/2006/relationships/slideLayout" Target="../slideLayouts/slideLayout132.xml"/><Relationship Id="rId5" Type="http://schemas.openxmlformats.org/officeDocument/2006/relationships/slideLayout" Target="../slideLayouts/slideLayout126.xml"/><Relationship Id="rId10" Type="http://schemas.openxmlformats.org/officeDocument/2006/relationships/slideLayout" Target="../slideLayouts/slideLayout131.xml"/><Relationship Id="rId4" Type="http://schemas.openxmlformats.org/officeDocument/2006/relationships/slideLayout" Target="../slideLayouts/slideLayout125.xml"/><Relationship Id="rId9" Type="http://schemas.openxmlformats.org/officeDocument/2006/relationships/slideLayout" Target="../slideLayouts/slideLayout130.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0.xml"/><Relationship Id="rId3" Type="http://schemas.openxmlformats.org/officeDocument/2006/relationships/slideLayout" Target="../slideLayouts/slideLayout135.xml"/><Relationship Id="rId7" Type="http://schemas.openxmlformats.org/officeDocument/2006/relationships/slideLayout" Target="../slideLayouts/slideLayout139.xml"/><Relationship Id="rId12" Type="http://schemas.openxmlformats.org/officeDocument/2006/relationships/theme" Target="../theme/theme13.xml"/><Relationship Id="rId2" Type="http://schemas.openxmlformats.org/officeDocument/2006/relationships/slideLayout" Target="../slideLayouts/slideLayout134.xml"/><Relationship Id="rId1" Type="http://schemas.openxmlformats.org/officeDocument/2006/relationships/slideLayout" Target="../slideLayouts/slideLayout133.xml"/><Relationship Id="rId6" Type="http://schemas.openxmlformats.org/officeDocument/2006/relationships/slideLayout" Target="../slideLayouts/slideLayout138.xml"/><Relationship Id="rId11" Type="http://schemas.openxmlformats.org/officeDocument/2006/relationships/slideLayout" Target="../slideLayouts/slideLayout143.xml"/><Relationship Id="rId5" Type="http://schemas.openxmlformats.org/officeDocument/2006/relationships/slideLayout" Target="../slideLayouts/slideLayout137.xml"/><Relationship Id="rId10" Type="http://schemas.openxmlformats.org/officeDocument/2006/relationships/slideLayout" Target="../slideLayouts/slideLayout142.xml"/><Relationship Id="rId4" Type="http://schemas.openxmlformats.org/officeDocument/2006/relationships/slideLayout" Target="../slideLayouts/slideLayout136.xml"/><Relationship Id="rId9" Type="http://schemas.openxmlformats.org/officeDocument/2006/relationships/slideLayout" Target="../slideLayouts/slideLayout141.xml"/></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51.xml"/><Relationship Id="rId3" Type="http://schemas.openxmlformats.org/officeDocument/2006/relationships/slideLayout" Target="../slideLayouts/slideLayout146.xml"/><Relationship Id="rId7" Type="http://schemas.openxmlformats.org/officeDocument/2006/relationships/slideLayout" Target="../slideLayouts/slideLayout150.xml"/><Relationship Id="rId12" Type="http://schemas.openxmlformats.org/officeDocument/2006/relationships/theme" Target="../theme/theme14.xml"/><Relationship Id="rId2" Type="http://schemas.openxmlformats.org/officeDocument/2006/relationships/slideLayout" Target="../slideLayouts/slideLayout145.xml"/><Relationship Id="rId1" Type="http://schemas.openxmlformats.org/officeDocument/2006/relationships/slideLayout" Target="../slideLayouts/slideLayout144.xml"/><Relationship Id="rId6" Type="http://schemas.openxmlformats.org/officeDocument/2006/relationships/slideLayout" Target="../slideLayouts/slideLayout149.xml"/><Relationship Id="rId11" Type="http://schemas.openxmlformats.org/officeDocument/2006/relationships/slideLayout" Target="../slideLayouts/slideLayout154.xml"/><Relationship Id="rId5" Type="http://schemas.openxmlformats.org/officeDocument/2006/relationships/slideLayout" Target="../slideLayouts/slideLayout148.xml"/><Relationship Id="rId10" Type="http://schemas.openxmlformats.org/officeDocument/2006/relationships/slideLayout" Target="../slideLayouts/slideLayout153.xml"/><Relationship Id="rId4" Type="http://schemas.openxmlformats.org/officeDocument/2006/relationships/slideLayout" Target="../slideLayouts/slideLayout147.xml"/><Relationship Id="rId9" Type="http://schemas.openxmlformats.org/officeDocument/2006/relationships/slideLayout" Target="../slideLayouts/slideLayout152.xml"/></Relationships>
</file>

<file path=ppt/slideMasters/_rels/slideMaster15.xml.rels><?xml version="1.0" encoding="UTF-8" standalone="yes"?>
<Relationships xmlns="http://schemas.openxmlformats.org/package/2006/relationships"><Relationship Id="rId8" Type="http://schemas.openxmlformats.org/officeDocument/2006/relationships/slideLayout" Target="../slideLayouts/slideLayout162.xml"/><Relationship Id="rId3" Type="http://schemas.openxmlformats.org/officeDocument/2006/relationships/slideLayout" Target="../slideLayouts/slideLayout157.xml"/><Relationship Id="rId7" Type="http://schemas.openxmlformats.org/officeDocument/2006/relationships/slideLayout" Target="../slideLayouts/slideLayout161.xml"/><Relationship Id="rId12" Type="http://schemas.openxmlformats.org/officeDocument/2006/relationships/theme" Target="../theme/theme15.xml"/><Relationship Id="rId2" Type="http://schemas.openxmlformats.org/officeDocument/2006/relationships/slideLayout" Target="../slideLayouts/slideLayout156.xml"/><Relationship Id="rId1" Type="http://schemas.openxmlformats.org/officeDocument/2006/relationships/slideLayout" Target="../slideLayouts/slideLayout155.xml"/><Relationship Id="rId6" Type="http://schemas.openxmlformats.org/officeDocument/2006/relationships/slideLayout" Target="../slideLayouts/slideLayout160.xml"/><Relationship Id="rId11" Type="http://schemas.openxmlformats.org/officeDocument/2006/relationships/slideLayout" Target="../slideLayouts/slideLayout165.xml"/><Relationship Id="rId5" Type="http://schemas.openxmlformats.org/officeDocument/2006/relationships/slideLayout" Target="../slideLayouts/slideLayout159.xml"/><Relationship Id="rId10" Type="http://schemas.openxmlformats.org/officeDocument/2006/relationships/slideLayout" Target="../slideLayouts/slideLayout164.xml"/><Relationship Id="rId4" Type="http://schemas.openxmlformats.org/officeDocument/2006/relationships/slideLayout" Target="../slideLayouts/slideLayout158.xml"/><Relationship Id="rId9" Type="http://schemas.openxmlformats.org/officeDocument/2006/relationships/slideLayout" Target="../slideLayouts/slideLayout163.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
        <p:nvSpPr>
          <p:cNvPr id="8" name="Oval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
        <p:nvSpPr>
          <p:cNvPr id="12" name="Rectangle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
        <p:nvSpPr>
          <p:cNvPr id="5" name="Title Placeholder 4"/>
          <p:cNvSpPr>
            <a:spLocks noGrp="1"/>
          </p:cNvSpPr>
          <p:nvPr>
            <p:ph type="title"/>
          </p:nvPr>
        </p:nvSpPr>
        <p:spPr>
          <a:xfrm>
            <a:off x="1435100" y="274638"/>
            <a:ext cx="7499350" cy="1143000"/>
          </a:xfrm>
          <a:prstGeom prst="rect">
            <a:avLst/>
          </a:prstGeom>
        </p:spPr>
        <p:txBody>
          <a:bodyPr anchor="ctr">
            <a:normAutofit/>
          </a:bodyPr>
          <a:lstStyle/>
          <a:p>
            <a:r>
              <a:rPr lang="en-US"/>
              <a:t>Click to edit Master title style</a:t>
            </a:r>
          </a:p>
        </p:txBody>
      </p:sp>
      <p:sp>
        <p:nvSpPr>
          <p:cNvPr id="1033" name="Text Placeholder 8"/>
          <p:cNvSpPr>
            <a:spLocks noGrp="1"/>
          </p:cNvSpPr>
          <p:nvPr>
            <p:ph type="body" idx="1"/>
          </p:nvPr>
        </p:nvSpPr>
        <p:spPr bwMode="auto">
          <a:xfrm>
            <a:off x="1435100" y="1447800"/>
            <a:ext cx="749935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l-GR"/>
              <a:t>Click to edit Master text styles</a:t>
            </a:r>
          </a:p>
          <a:p>
            <a:pPr lvl="1"/>
            <a:r>
              <a:rPr lang="en-US" altLang="el-GR"/>
              <a:t>Second level</a:t>
            </a:r>
          </a:p>
          <a:p>
            <a:pPr lvl="2"/>
            <a:r>
              <a:rPr lang="en-US" altLang="el-GR"/>
              <a:t>Third level</a:t>
            </a:r>
          </a:p>
          <a:p>
            <a:pPr lvl="3"/>
            <a:r>
              <a:rPr lang="en-US" altLang="el-GR"/>
              <a:t>Fourth level</a:t>
            </a:r>
          </a:p>
          <a:p>
            <a:pPr lvl="4"/>
            <a:r>
              <a:rPr lang="en-US" altLang="el-GR"/>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marL="0" marR="0" lvl="0" indent="0" algn="r" defTabSz="914400" rtl="0" eaLnBrk="1" fontAlgn="base" latinLnBrk="0" hangingPunct="1">
              <a:lnSpc>
                <a:spcPct val="100000"/>
              </a:lnSpc>
              <a:spcBef>
                <a:spcPct val="0"/>
              </a:spcBef>
              <a:spcAft>
                <a:spcPct val="0"/>
              </a:spcAft>
              <a:buClrTx/>
              <a:buSzTx/>
              <a:buFontTx/>
              <a:buNone/>
              <a:tabLst/>
              <a:defRPr/>
            </a:pPr>
            <a:fld id="{758ED97D-2730-4599-AEF0-A2AB97007EB8}"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22" name="Slide Number Placeholder 21"/>
          <p:cNvSpPr>
            <a:spLocks noGrp="1"/>
          </p:cNvSpPr>
          <p:nvPr>
            <p:ph type="sldNum" sz="quarter" idx="4"/>
          </p:nvPr>
        </p:nvSpPr>
        <p:spPr>
          <a:xfrm>
            <a:off x="8613775"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marL="0" marR="0" lvl="0" indent="0" algn="ctr" defTabSz="914400" rtl="0" eaLnBrk="1" fontAlgn="base" latinLnBrk="0" hangingPunct="1">
              <a:lnSpc>
                <a:spcPct val="100000"/>
              </a:lnSpc>
              <a:spcBef>
                <a:spcPct val="0"/>
              </a:spcBef>
              <a:spcAft>
                <a:spcPct val="0"/>
              </a:spcAft>
              <a:buClrTx/>
              <a:buSzTx/>
              <a:buFontTx/>
              <a:buNone/>
              <a:tabLst/>
              <a:defRPr/>
            </a:pPr>
            <a:fld id="{A9A1DA32-6D03-4C47-9797-91A005863D6A}"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15" name="Rectangle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Tree>
    <p:extLst>
      <p:ext uri="{BB962C8B-B14F-4D97-AF65-F5344CB8AC3E}">
        <p14:creationId xmlns:p14="http://schemas.microsoft.com/office/powerpoint/2010/main" val="3678065926"/>
      </p:ext>
    </p:extLst>
  </p:cSld>
  <p:clrMap bg1="lt1" tx1="dk1" bg2="lt2" tx2="dk2" accent1="accent1" accent2="accent2" accent3="accent3" accent4="accent4" accent5="accent5" accent6="accent6" hlink="hlink" folHlink="folHlink"/>
  <p:sldLayoutIdLst>
    <p:sldLayoutId id="2147483845" r:id="rId1"/>
    <p:sldLayoutId id="2147483846" r:id="rId2"/>
    <p:sldLayoutId id="2147483847" r:id="rId3"/>
    <p:sldLayoutId id="2147483848" r:id="rId4"/>
    <p:sldLayoutId id="2147483849" r:id="rId5"/>
    <p:sldLayoutId id="2147483850" r:id="rId6"/>
    <p:sldLayoutId id="2147483851" r:id="rId7"/>
    <p:sldLayoutId id="2147483852" r:id="rId8"/>
    <p:sldLayoutId id="2147483853" r:id="rId9"/>
    <p:sldLayoutId id="2147483854" r:id="rId10"/>
    <p:sldLayoutId id="2147483855" r:id="rId11"/>
  </p:sldLayoutIdLst>
  <p:txStyles>
    <p:title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Gill Sans MT" pitchFamily="34" charset="0"/>
        </a:defRPr>
      </a:lvl2pPr>
      <a:lvl3pPr algn="l" rtl="0" eaLnBrk="0" fontAlgn="base" hangingPunct="0">
        <a:spcBef>
          <a:spcPct val="0"/>
        </a:spcBef>
        <a:spcAft>
          <a:spcPct val="0"/>
        </a:spcAft>
        <a:defRPr sz="4300">
          <a:solidFill>
            <a:srgbClr val="572314"/>
          </a:solidFill>
          <a:latin typeface="Gill Sans MT" pitchFamily="34" charset="0"/>
        </a:defRPr>
      </a:lvl3pPr>
      <a:lvl4pPr algn="l" rtl="0" eaLnBrk="0" fontAlgn="base" hangingPunct="0">
        <a:spcBef>
          <a:spcPct val="0"/>
        </a:spcBef>
        <a:spcAft>
          <a:spcPct val="0"/>
        </a:spcAft>
        <a:defRPr sz="4300">
          <a:solidFill>
            <a:srgbClr val="572314"/>
          </a:solidFill>
          <a:latin typeface="Gill Sans MT" pitchFamily="34" charset="0"/>
        </a:defRPr>
      </a:lvl4pPr>
      <a:lvl5pPr algn="l" rtl="0" eaLnBrk="0" fontAlgn="base" hangingPunct="0">
        <a:spcBef>
          <a:spcPct val="0"/>
        </a:spcBef>
        <a:spcAft>
          <a:spcPct val="0"/>
        </a:spcAft>
        <a:defRPr sz="4300">
          <a:solidFill>
            <a:srgbClr val="572314"/>
          </a:solidFill>
          <a:latin typeface="Gill Sans MT" pitchFamily="34" charset="0"/>
        </a:defRPr>
      </a:lvl5pPr>
      <a:lvl6pPr marL="457200" algn="l" rtl="0" fontAlgn="base">
        <a:spcBef>
          <a:spcPct val="0"/>
        </a:spcBef>
        <a:spcAft>
          <a:spcPct val="0"/>
        </a:spcAft>
        <a:defRPr sz="4300">
          <a:solidFill>
            <a:srgbClr val="572314"/>
          </a:solidFill>
          <a:latin typeface="Gill Sans MT" pitchFamily="34" charset="0"/>
        </a:defRPr>
      </a:lvl6pPr>
      <a:lvl7pPr marL="914400" algn="l" rtl="0" fontAlgn="base">
        <a:spcBef>
          <a:spcPct val="0"/>
        </a:spcBef>
        <a:spcAft>
          <a:spcPct val="0"/>
        </a:spcAft>
        <a:defRPr sz="4300">
          <a:solidFill>
            <a:srgbClr val="572314"/>
          </a:solidFill>
          <a:latin typeface="Gill Sans MT" pitchFamily="34" charset="0"/>
        </a:defRPr>
      </a:lvl7pPr>
      <a:lvl8pPr marL="1371600" algn="l" rtl="0" fontAlgn="base">
        <a:spcBef>
          <a:spcPct val="0"/>
        </a:spcBef>
        <a:spcAft>
          <a:spcPct val="0"/>
        </a:spcAft>
        <a:defRPr sz="4300">
          <a:solidFill>
            <a:srgbClr val="572314"/>
          </a:solidFill>
          <a:latin typeface="Gill Sans MT" pitchFamily="34" charset="0"/>
        </a:defRPr>
      </a:lvl8pPr>
      <a:lvl9pPr marL="1828800" algn="l" rtl="0" fontAlgn="base">
        <a:spcBef>
          <a:spcPct val="0"/>
        </a:spcBef>
        <a:spcAft>
          <a:spcPct val="0"/>
        </a:spcAft>
        <a:defRPr sz="4300">
          <a:solidFill>
            <a:srgbClr val="572314"/>
          </a:solidFill>
          <a:latin typeface="Gill Sans MT" pitchFamily="34" charset="0"/>
        </a:defRPr>
      </a:lvl9pPr>
      <a:extLst/>
    </p:titleStyle>
    <p:bodyStyle>
      <a:lvl1pPr marL="365125" indent="-282575" algn="l" rtl="0" eaLnBrk="0" fontAlgn="base" hangingPunct="0">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
        <p:nvSpPr>
          <p:cNvPr id="8" name="Oval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
        <p:nvSpPr>
          <p:cNvPr id="12" name="Rectangle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
        <p:nvSpPr>
          <p:cNvPr id="5" name="Title Placeholder 4"/>
          <p:cNvSpPr>
            <a:spLocks noGrp="1"/>
          </p:cNvSpPr>
          <p:nvPr>
            <p:ph type="title"/>
          </p:nvPr>
        </p:nvSpPr>
        <p:spPr>
          <a:xfrm>
            <a:off x="1435100" y="274638"/>
            <a:ext cx="7499350" cy="1143000"/>
          </a:xfrm>
          <a:prstGeom prst="rect">
            <a:avLst/>
          </a:prstGeom>
        </p:spPr>
        <p:txBody>
          <a:bodyPr anchor="ctr">
            <a:normAutofit/>
          </a:bodyPr>
          <a:lstStyle/>
          <a:p>
            <a:r>
              <a:rPr lang="en-US"/>
              <a:t>Click to edit Master title style</a:t>
            </a:r>
          </a:p>
        </p:txBody>
      </p:sp>
      <p:sp>
        <p:nvSpPr>
          <p:cNvPr id="1033" name="Text Placeholder 8"/>
          <p:cNvSpPr>
            <a:spLocks noGrp="1"/>
          </p:cNvSpPr>
          <p:nvPr>
            <p:ph type="body" idx="1"/>
          </p:nvPr>
        </p:nvSpPr>
        <p:spPr bwMode="auto">
          <a:xfrm>
            <a:off x="1435100" y="1447800"/>
            <a:ext cx="749935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l-GR"/>
              <a:t>Click to edit Master text styles</a:t>
            </a:r>
          </a:p>
          <a:p>
            <a:pPr lvl="1"/>
            <a:r>
              <a:rPr lang="en-US" altLang="el-GR"/>
              <a:t>Second level</a:t>
            </a:r>
          </a:p>
          <a:p>
            <a:pPr lvl="2"/>
            <a:r>
              <a:rPr lang="en-US" altLang="el-GR"/>
              <a:t>Third level</a:t>
            </a:r>
          </a:p>
          <a:p>
            <a:pPr lvl="3"/>
            <a:r>
              <a:rPr lang="en-US" altLang="el-GR"/>
              <a:t>Fourth level</a:t>
            </a:r>
          </a:p>
          <a:p>
            <a:pPr lvl="4"/>
            <a:r>
              <a:rPr lang="en-US" altLang="el-GR"/>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marL="0" marR="0" lvl="0" indent="0" algn="r" defTabSz="914400" rtl="0" eaLnBrk="1" fontAlgn="base" latinLnBrk="0" hangingPunct="1">
              <a:lnSpc>
                <a:spcPct val="100000"/>
              </a:lnSpc>
              <a:spcBef>
                <a:spcPct val="0"/>
              </a:spcBef>
              <a:spcAft>
                <a:spcPct val="0"/>
              </a:spcAft>
              <a:buClrTx/>
              <a:buSzTx/>
              <a:buFontTx/>
              <a:buNone/>
              <a:tabLst/>
              <a:defRPr/>
            </a:pPr>
            <a:fld id="{758ED97D-2730-4599-AEF0-A2AB97007EB8}"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22" name="Slide Number Placeholder 21"/>
          <p:cNvSpPr>
            <a:spLocks noGrp="1"/>
          </p:cNvSpPr>
          <p:nvPr>
            <p:ph type="sldNum" sz="quarter" idx="4"/>
          </p:nvPr>
        </p:nvSpPr>
        <p:spPr>
          <a:xfrm>
            <a:off x="8613775"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marL="0" marR="0" lvl="0" indent="0" algn="ctr" defTabSz="914400" rtl="0" eaLnBrk="1" fontAlgn="base" latinLnBrk="0" hangingPunct="1">
              <a:lnSpc>
                <a:spcPct val="100000"/>
              </a:lnSpc>
              <a:spcBef>
                <a:spcPct val="0"/>
              </a:spcBef>
              <a:spcAft>
                <a:spcPct val="0"/>
              </a:spcAft>
              <a:buClrTx/>
              <a:buSzTx/>
              <a:buFontTx/>
              <a:buNone/>
              <a:tabLst/>
              <a:defRPr/>
            </a:pPr>
            <a:fld id="{A9A1DA32-6D03-4C47-9797-91A005863D6A}"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15" name="Rectangle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Tree>
    <p:extLst>
      <p:ext uri="{BB962C8B-B14F-4D97-AF65-F5344CB8AC3E}">
        <p14:creationId xmlns:p14="http://schemas.microsoft.com/office/powerpoint/2010/main" val="42615894"/>
      </p:ext>
    </p:extLst>
  </p:cSld>
  <p:clrMap bg1="lt1" tx1="dk1" bg2="lt2" tx2="dk2" accent1="accent1" accent2="accent2" accent3="accent3" accent4="accent4" accent5="accent5" accent6="accent6" hlink="hlink" folHlink="folHlink"/>
  <p:sldLayoutIdLst>
    <p:sldLayoutId id="2147483953" r:id="rId1"/>
    <p:sldLayoutId id="2147483954" r:id="rId2"/>
    <p:sldLayoutId id="2147483955" r:id="rId3"/>
    <p:sldLayoutId id="2147483956" r:id="rId4"/>
    <p:sldLayoutId id="2147483957" r:id="rId5"/>
    <p:sldLayoutId id="2147483958" r:id="rId6"/>
    <p:sldLayoutId id="2147483959" r:id="rId7"/>
    <p:sldLayoutId id="2147483960" r:id="rId8"/>
    <p:sldLayoutId id="2147483961" r:id="rId9"/>
    <p:sldLayoutId id="2147483962" r:id="rId10"/>
    <p:sldLayoutId id="2147483963" r:id="rId11"/>
  </p:sldLayoutIdLst>
  <p:txStyles>
    <p:title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Gill Sans MT" pitchFamily="34" charset="0"/>
        </a:defRPr>
      </a:lvl2pPr>
      <a:lvl3pPr algn="l" rtl="0" eaLnBrk="0" fontAlgn="base" hangingPunct="0">
        <a:spcBef>
          <a:spcPct val="0"/>
        </a:spcBef>
        <a:spcAft>
          <a:spcPct val="0"/>
        </a:spcAft>
        <a:defRPr sz="4300">
          <a:solidFill>
            <a:srgbClr val="572314"/>
          </a:solidFill>
          <a:latin typeface="Gill Sans MT" pitchFamily="34" charset="0"/>
        </a:defRPr>
      </a:lvl3pPr>
      <a:lvl4pPr algn="l" rtl="0" eaLnBrk="0" fontAlgn="base" hangingPunct="0">
        <a:spcBef>
          <a:spcPct val="0"/>
        </a:spcBef>
        <a:spcAft>
          <a:spcPct val="0"/>
        </a:spcAft>
        <a:defRPr sz="4300">
          <a:solidFill>
            <a:srgbClr val="572314"/>
          </a:solidFill>
          <a:latin typeface="Gill Sans MT" pitchFamily="34" charset="0"/>
        </a:defRPr>
      </a:lvl4pPr>
      <a:lvl5pPr algn="l" rtl="0" eaLnBrk="0" fontAlgn="base" hangingPunct="0">
        <a:spcBef>
          <a:spcPct val="0"/>
        </a:spcBef>
        <a:spcAft>
          <a:spcPct val="0"/>
        </a:spcAft>
        <a:defRPr sz="4300">
          <a:solidFill>
            <a:srgbClr val="572314"/>
          </a:solidFill>
          <a:latin typeface="Gill Sans MT" pitchFamily="34" charset="0"/>
        </a:defRPr>
      </a:lvl5pPr>
      <a:lvl6pPr marL="457200" algn="l" rtl="0" fontAlgn="base">
        <a:spcBef>
          <a:spcPct val="0"/>
        </a:spcBef>
        <a:spcAft>
          <a:spcPct val="0"/>
        </a:spcAft>
        <a:defRPr sz="4300">
          <a:solidFill>
            <a:srgbClr val="572314"/>
          </a:solidFill>
          <a:latin typeface="Gill Sans MT" pitchFamily="34" charset="0"/>
        </a:defRPr>
      </a:lvl6pPr>
      <a:lvl7pPr marL="914400" algn="l" rtl="0" fontAlgn="base">
        <a:spcBef>
          <a:spcPct val="0"/>
        </a:spcBef>
        <a:spcAft>
          <a:spcPct val="0"/>
        </a:spcAft>
        <a:defRPr sz="4300">
          <a:solidFill>
            <a:srgbClr val="572314"/>
          </a:solidFill>
          <a:latin typeface="Gill Sans MT" pitchFamily="34" charset="0"/>
        </a:defRPr>
      </a:lvl7pPr>
      <a:lvl8pPr marL="1371600" algn="l" rtl="0" fontAlgn="base">
        <a:spcBef>
          <a:spcPct val="0"/>
        </a:spcBef>
        <a:spcAft>
          <a:spcPct val="0"/>
        </a:spcAft>
        <a:defRPr sz="4300">
          <a:solidFill>
            <a:srgbClr val="572314"/>
          </a:solidFill>
          <a:latin typeface="Gill Sans MT" pitchFamily="34" charset="0"/>
        </a:defRPr>
      </a:lvl8pPr>
      <a:lvl9pPr marL="1828800" algn="l" rtl="0" fontAlgn="base">
        <a:spcBef>
          <a:spcPct val="0"/>
        </a:spcBef>
        <a:spcAft>
          <a:spcPct val="0"/>
        </a:spcAft>
        <a:defRPr sz="4300">
          <a:solidFill>
            <a:srgbClr val="572314"/>
          </a:solidFill>
          <a:latin typeface="Gill Sans MT" pitchFamily="34" charset="0"/>
        </a:defRPr>
      </a:lvl9pPr>
      <a:extLst/>
    </p:titleStyle>
    <p:bodyStyle>
      <a:lvl1pPr marL="365125" indent="-282575" algn="l" rtl="0" eaLnBrk="0" fontAlgn="base" hangingPunct="0">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
        <p:nvSpPr>
          <p:cNvPr id="8" name="Oval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
        <p:nvSpPr>
          <p:cNvPr id="12" name="Rectangle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
        <p:nvSpPr>
          <p:cNvPr id="5" name="Title Placeholder 4"/>
          <p:cNvSpPr>
            <a:spLocks noGrp="1"/>
          </p:cNvSpPr>
          <p:nvPr>
            <p:ph type="title"/>
          </p:nvPr>
        </p:nvSpPr>
        <p:spPr>
          <a:xfrm>
            <a:off x="1435100" y="274638"/>
            <a:ext cx="7499350" cy="1143000"/>
          </a:xfrm>
          <a:prstGeom prst="rect">
            <a:avLst/>
          </a:prstGeom>
        </p:spPr>
        <p:txBody>
          <a:bodyPr anchor="ctr">
            <a:normAutofit/>
          </a:bodyPr>
          <a:lstStyle/>
          <a:p>
            <a:r>
              <a:rPr lang="en-US"/>
              <a:t>Click to edit Master title style</a:t>
            </a:r>
          </a:p>
        </p:txBody>
      </p:sp>
      <p:sp>
        <p:nvSpPr>
          <p:cNvPr id="1033" name="Text Placeholder 8"/>
          <p:cNvSpPr>
            <a:spLocks noGrp="1"/>
          </p:cNvSpPr>
          <p:nvPr>
            <p:ph type="body" idx="1"/>
          </p:nvPr>
        </p:nvSpPr>
        <p:spPr bwMode="auto">
          <a:xfrm>
            <a:off x="1435100" y="1447800"/>
            <a:ext cx="749935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l-GR"/>
              <a:t>Click to edit Master text styles</a:t>
            </a:r>
          </a:p>
          <a:p>
            <a:pPr lvl="1"/>
            <a:r>
              <a:rPr lang="en-US" altLang="el-GR"/>
              <a:t>Second level</a:t>
            </a:r>
          </a:p>
          <a:p>
            <a:pPr lvl="2"/>
            <a:r>
              <a:rPr lang="en-US" altLang="el-GR"/>
              <a:t>Third level</a:t>
            </a:r>
          </a:p>
          <a:p>
            <a:pPr lvl="3"/>
            <a:r>
              <a:rPr lang="en-US" altLang="el-GR"/>
              <a:t>Fourth level</a:t>
            </a:r>
          </a:p>
          <a:p>
            <a:pPr lvl="4"/>
            <a:r>
              <a:rPr lang="en-US" altLang="el-GR"/>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marL="0" marR="0" lvl="0" indent="0" algn="r" defTabSz="914400" rtl="0" eaLnBrk="1" fontAlgn="base" latinLnBrk="0" hangingPunct="1">
              <a:lnSpc>
                <a:spcPct val="100000"/>
              </a:lnSpc>
              <a:spcBef>
                <a:spcPct val="0"/>
              </a:spcBef>
              <a:spcAft>
                <a:spcPct val="0"/>
              </a:spcAft>
              <a:buClrTx/>
              <a:buSzTx/>
              <a:buFontTx/>
              <a:buNone/>
              <a:tabLst/>
              <a:defRPr/>
            </a:pPr>
            <a:fld id="{758ED97D-2730-4599-AEF0-A2AB97007EB8}"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22" name="Slide Number Placeholder 21"/>
          <p:cNvSpPr>
            <a:spLocks noGrp="1"/>
          </p:cNvSpPr>
          <p:nvPr>
            <p:ph type="sldNum" sz="quarter" idx="4"/>
          </p:nvPr>
        </p:nvSpPr>
        <p:spPr>
          <a:xfrm>
            <a:off x="8613775"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marL="0" marR="0" lvl="0" indent="0" algn="ctr" defTabSz="914400" rtl="0" eaLnBrk="1" fontAlgn="base" latinLnBrk="0" hangingPunct="1">
              <a:lnSpc>
                <a:spcPct val="100000"/>
              </a:lnSpc>
              <a:spcBef>
                <a:spcPct val="0"/>
              </a:spcBef>
              <a:spcAft>
                <a:spcPct val="0"/>
              </a:spcAft>
              <a:buClrTx/>
              <a:buSzTx/>
              <a:buFontTx/>
              <a:buNone/>
              <a:tabLst/>
              <a:defRPr/>
            </a:pPr>
            <a:fld id="{A9A1DA32-6D03-4C47-9797-91A005863D6A}"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15" name="Rectangle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Tree>
    <p:extLst>
      <p:ext uri="{BB962C8B-B14F-4D97-AF65-F5344CB8AC3E}">
        <p14:creationId xmlns:p14="http://schemas.microsoft.com/office/powerpoint/2010/main" val="204213940"/>
      </p:ext>
    </p:extLst>
  </p:cSld>
  <p:clrMap bg1="lt1" tx1="dk1" bg2="lt2" tx2="dk2" accent1="accent1" accent2="accent2" accent3="accent3" accent4="accent4" accent5="accent5" accent6="accent6" hlink="hlink" folHlink="folHlink"/>
  <p:sldLayoutIdLst>
    <p:sldLayoutId id="2147483965" r:id="rId1"/>
    <p:sldLayoutId id="2147483966" r:id="rId2"/>
    <p:sldLayoutId id="2147483967" r:id="rId3"/>
    <p:sldLayoutId id="2147483968" r:id="rId4"/>
    <p:sldLayoutId id="2147483969" r:id="rId5"/>
    <p:sldLayoutId id="2147483970" r:id="rId6"/>
    <p:sldLayoutId id="2147483971" r:id="rId7"/>
    <p:sldLayoutId id="2147483972" r:id="rId8"/>
    <p:sldLayoutId id="2147483973" r:id="rId9"/>
    <p:sldLayoutId id="2147483974" r:id="rId10"/>
    <p:sldLayoutId id="2147483975" r:id="rId11"/>
  </p:sldLayoutIdLst>
  <p:txStyles>
    <p:title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Gill Sans MT" pitchFamily="34" charset="0"/>
        </a:defRPr>
      </a:lvl2pPr>
      <a:lvl3pPr algn="l" rtl="0" eaLnBrk="0" fontAlgn="base" hangingPunct="0">
        <a:spcBef>
          <a:spcPct val="0"/>
        </a:spcBef>
        <a:spcAft>
          <a:spcPct val="0"/>
        </a:spcAft>
        <a:defRPr sz="4300">
          <a:solidFill>
            <a:srgbClr val="572314"/>
          </a:solidFill>
          <a:latin typeface="Gill Sans MT" pitchFamily="34" charset="0"/>
        </a:defRPr>
      </a:lvl3pPr>
      <a:lvl4pPr algn="l" rtl="0" eaLnBrk="0" fontAlgn="base" hangingPunct="0">
        <a:spcBef>
          <a:spcPct val="0"/>
        </a:spcBef>
        <a:spcAft>
          <a:spcPct val="0"/>
        </a:spcAft>
        <a:defRPr sz="4300">
          <a:solidFill>
            <a:srgbClr val="572314"/>
          </a:solidFill>
          <a:latin typeface="Gill Sans MT" pitchFamily="34" charset="0"/>
        </a:defRPr>
      </a:lvl4pPr>
      <a:lvl5pPr algn="l" rtl="0" eaLnBrk="0" fontAlgn="base" hangingPunct="0">
        <a:spcBef>
          <a:spcPct val="0"/>
        </a:spcBef>
        <a:spcAft>
          <a:spcPct val="0"/>
        </a:spcAft>
        <a:defRPr sz="4300">
          <a:solidFill>
            <a:srgbClr val="572314"/>
          </a:solidFill>
          <a:latin typeface="Gill Sans MT" pitchFamily="34" charset="0"/>
        </a:defRPr>
      </a:lvl5pPr>
      <a:lvl6pPr marL="457200" algn="l" rtl="0" fontAlgn="base">
        <a:spcBef>
          <a:spcPct val="0"/>
        </a:spcBef>
        <a:spcAft>
          <a:spcPct val="0"/>
        </a:spcAft>
        <a:defRPr sz="4300">
          <a:solidFill>
            <a:srgbClr val="572314"/>
          </a:solidFill>
          <a:latin typeface="Gill Sans MT" pitchFamily="34" charset="0"/>
        </a:defRPr>
      </a:lvl6pPr>
      <a:lvl7pPr marL="914400" algn="l" rtl="0" fontAlgn="base">
        <a:spcBef>
          <a:spcPct val="0"/>
        </a:spcBef>
        <a:spcAft>
          <a:spcPct val="0"/>
        </a:spcAft>
        <a:defRPr sz="4300">
          <a:solidFill>
            <a:srgbClr val="572314"/>
          </a:solidFill>
          <a:latin typeface="Gill Sans MT" pitchFamily="34" charset="0"/>
        </a:defRPr>
      </a:lvl7pPr>
      <a:lvl8pPr marL="1371600" algn="l" rtl="0" fontAlgn="base">
        <a:spcBef>
          <a:spcPct val="0"/>
        </a:spcBef>
        <a:spcAft>
          <a:spcPct val="0"/>
        </a:spcAft>
        <a:defRPr sz="4300">
          <a:solidFill>
            <a:srgbClr val="572314"/>
          </a:solidFill>
          <a:latin typeface="Gill Sans MT" pitchFamily="34" charset="0"/>
        </a:defRPr>
      </a:lvl8pPr>
      <a:lvl9pPr marL="1828800" algn="l" rtl="0" fontAlgn="base">
        <a:spcBef>
          <a:spcPct val="0"/>
        </a:spcBef>
        <a:spcAft>
          <a:spcPct val="0"/>
        </a:spcAft>
        <a:defRPr sz="4300">
          <a:solidFill>
            <a:srgbClr val="572314"/>
          </a:solidFill>
          <a:latin typeface="Gill Sans MT" pitchFamily="34" charset="0"/>
        </a:defRPr>
      </a:lvl9pPr>
      <a:extLst/>
    </p:titleStyle>
    <p:bodyStyle>
      <a:lvl1pPr marL="365125" indent="-282575" algn="l" rtl="0" eaLnBrk="0" fontAlgn="base" hangingPunct="0">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
        <p:nvSpPr>
          <p:cNvPr id="8" name="Oval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
        <p:nvSpPr>
          <p:cNvPr id="12" name="Rectangle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
        <p:nvSpPr>
          <p:cNvPr id="5" name="Title Placeholder 4"/>
          <p:cNvSpPr>
            <a:spLocks noGrp="1"/>
          </p:cNvSpPr>
          <p:nvPr>
            <p:ph type="title"/>
          </p:nvPr>
        </p:nvSpPr>
        <p:spPr>
          <a:xfrm>
            <a:off x="1435100" y="274638"/>
            <a:ext cx="7499350" cy="1143000"/>
          </a:xfrm>
          <a:prstGeom prst="rect">
            <a:avLst/>
          </a:prstGeom>
        </p:spPr>
        <p:txBody>
          <a:bodyPr anchor="ctr">
            <a:normAutofit/>
          </a:bodyPr>
          <a:lstStyle/>
          <a:p>
            <a:r>
              <a:rPr lang="en-US"/>
              <a:t>Click to edit Master title style</a:t>
            </a:r>
          </a:p>
        </p:txBody>
      </p:sp>
      <p:sp>
        <p:nvSpPr>
          <p:cNvPr id="1033" name="Text Placeholder 8"/>
          <p:cNvSpPr>
            <a:spLocks noGrp="1"/>
          </p:cNvSpPr>
          <p:nvPr>
            <p:ph type="body" idx="1"/>
          </p:nvPr>
        </p:nvSpPr>
        <p:spPr bwMode="auto">
          <a:xfrm>
            <a:off x="1435100" y="1447800"/>
            <a:ext cx="749935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l-GR"/>
              <a:t>Click to edit Master text styles</a:t>
            </a:r>
          </a:p>
          <a:p>
            <a:pPr lvl="1"/>
            <a:r>
              <a:rPr lang="en-US" altLang="el-GR"/>
              <a:t>Second level</a:t>
            </a:r>
          </a:p>
          <a:p>
            <a:pPr lvl="2"/>
            <a:r>
              <a:rPr lang="en-US" altLang="el-GR"/>
              <a:t>Third level</a:t>
            </a:r>
          </a:p>
          <a:p>
            <a:pPr lvl="3"/>
            <a:r>
              <a:rPr lang="en-US" altLang="el-GR"/>
              <a:t>Fourth level</a:t>
            </a:r>
          </a:p>
          <a:p>
            <a:pPr lvl="4"/>
            <a:r>
              <a:rPr lang="en-US" altLang="el-GR"/>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marL="0" marR="0" lvl="0" indent="0" algn="r" defTabSz="914400" rtl="0" eaLnBrk="1" fontAlgn="base" latinLnBrk="0" hangingPunct="1">
              <a:lnSpc>
                <a:spcPct val="100000"/>
              </a:lnSpc>
              <a:spcBef>
                <a:spcPct val="0"/>
              </a:spcBef>
              <a:spcAft>
                <a:spcPct val="0"/>
              </a:spcAft>
              <a:buClrTx/>
              <a:buSzTx/>
              <a:buFontTx/>
              <a:buNone/>
              <a:tabLst/>
              <a:defRPr/>
            </a:pPr>
            <a:fld id="{758ED97D-2730-4599-AEF0-A2AB97007EB8}"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22" name="Slide Number Placeholder 21"/>
          <p:cNvSpPr>
            <a:spLocks noGrp="1"/>
          </p:cNvSpPr>
          <p:nvPr>
            <p:ph type="sldNum" sz="quarter" idx="4"/>
          </p:nvPr>
        </p:nvSpPr>
        <p:spPr>
          <a:xfrm>
            <a:off x="8613775"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marL="0" marR="0" lvl="0" indent="0" algn="ctr" defTabSz="914400" rtl="0" eaLnBrk="1" fontAlgn="base" latinLnBrk="0" hangingPunct="1">
              <a:lnSpc>
                <a:spcPct val="100000"/>
              </a:lnSpc>
              <a:spcBef>
                <a:spcPct val="0"/>
              </a:spcBef>
              <a:spcAft>
                <a:spcPct val="0"/>
              </a:spcAft>
              <a:buClrTx/>
              <a:buSzTx/>
              <a:buFontTx/>
              <a:buNone/>
              <a:tabLst/>
              <a:defRPr/>
            </a:pPr>
            <a:fld id="{A9A1DA32-6D03-4C47-9797-91A005863D6A}"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15" name="Rectangle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Tree>
    <p:extLst>
      <p:ext uri="{BB962C8B-B14F-4D97-AF65-F5344CB8AC3E}">
        <p14:creationId xmlns:p14="http://schemas.microsoft.com/office/powerpoint/2010/main" val="2624603330"/>
      </p:ext>
    </p:extLst>
  </p:cSld>
  <p:clrMap bg1="lt1" tx1="dk1" bg2="lt2" tx2="dk2" accent1="accent1" accent2="accent2" accent3="accent3" accent4="accent4" accent5="accent5" accent6="accent6" hlink="hlink" folHlink="folHlink"/>
  <p:sldLayoutIdLst>
    <p:sldLayoutId id="2147483977" r:id="rId1"/>
    <p:sldLayoutId id="2147483978" r:id="rId2"/>
    <p:sldLayoutId id="2147483979" r:id="rId3"/>
    <p:sldLayoutId id="2147483980" r:id="rId4"/>
    <p:sldLayoutId id="2147483981" r:id="rId5"/>
    <p:sldLayoutId id="2147483982" r:id="rId6"/>
    <p:sldLayoutId id="2147483983" r:id="rId7"/>
    <p:sldLayoutId id="2147483984" r:id="rId8"/>
    <p:sldLayoutId id="2147483985" r:id="rId9"/>
    <p:sldLayoutId id="2147483986" r:id="rId10"/>
    <p:sldLayoutId id="2147483987" r:id="rId11"/>
  </p:sldLayoutIdLst>
  <p:txStyles>
    <p:title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Gill Sans MT" pitchFamily="34" charset="0"/>
        </a:defRPr>
      </a:lvl2pPr>
      <a:lvl3pPr algn="l" rtl="0" eaLnBrk="0" fontAlgn="base" hangingPunct="0">
        <a:spcBef>
          <a:spcPct val="0"/>
        </a:spcBef>
        <a:spcAft>
          <a:spcPct val="0"/>
        </a:spcAft>
        <a:defRPr sz="4300">
          <a:solidFill>
            <a:srgbClr val="572314"/>
          </a:solidFill>
          <a:latin typeface="Gill Sans MT" pitchFamily="34" charset="0"/>
        </a:defRPr>
      </a:lvl3pPr>
      <a:lvl4pPr algn="l" rtl="0" eaLnBrk="0" fontAlgn="base" hangingPunct="0">
        <a:spcBef>
          <a:spcPct val="0"/>
        </a:spcBef>
        <a:spcAft>
          <a:spcPct val="0"/>
        </a:spcAft>
        <a:defRPr sz="4300">
          <a:solidFill>
            <a:srgbClr val="572314"/>
          </a:solidFill>
          <a:latin typeface="Gill Sans MT" pitchFamily="34" charset="0"/>
        </a:defRPr>
      </a:lvl4pPr>
      <a:lvl5pPr algn="l" rtl="0" eaLnBrk="0" fontAlgn="base" hangingPunct="0">
        <a:spcBef>
          <a:spcPct val="0"/>
        </a:spcBef>
        <a:spcAft>
          <a:spcPct val="0"/>
        </a:spcAft>
        <a:defRPr sz="4300">
          <a:solidFill>
            <a:srgbClr val="572314"/>
          </a:solidFill>
          <a:latin typeface="Gill Sans MT" pitchFamily="34" charset="0"/>
        </a:defRPr>
      </a:lvl5pPr>
      <a:lvl6pPr marL="457200" algn="l" rtl="0" fontAlgn="base">
        <a:spcBef>
          <a:spcPct val="0"/>
        </a:spcBef>
        <a:spcAft>
          <a:spcPct val="0"/>
        </a:spcAft>
        <a:defRPr sz="4300">
          <a:solidFill>
            <a:srgbClr val="572314"/>
          </a:solidFill>
          <a:latin typeface="Gill Sans MT" pitchFamily="34" charset="0"/>
        </a:defRPr>
      </a:lvl6pPr>
      <a:lvl7pPr marL="914400" algn="l" rtl="0" fontAlgn="base">
        <a:spcBef>
          <a:spcPct val="0"/>
        </a:spcBef>
        <a:spcAft>
          <a:spcPct val="0"/>
        </a:spcAft>
        <a:defRPr sz="4300">
          <a:solidFill>
            <a:srgbClr val="572314"/>
          </a:solidFill>
          <a:latin typeface="Gill Sans MT" pitchFamily="34" charset="0"/>
        </a:defRPr>
      </a:lvl7pPr>
      <a:lvl8pPr marL="1371600" algn="l" rtl="0" fontAlgn="base">
        <a:spcBef>
          <a:spcPct val="0"/>
        </a:spcBef>
        <a:spcAft>
          <a:spcPct val="0"/>
        </a:spcAft>
        <a:defRPr sz="4300">
          <a:solidFill>
            <a:srgbClr val="572314"/>
          </a:solidFill>
          <a:latin typeface="Gill Sans MT" pitchFamily="34" charset="0"/>
        </a:defRPr>
      </a:lvl8pPr>
      <a:lvl9pPr marL="1828800" algn="l" rtl="0" fontAlgn="base">
        <a:spcBef>
          <a:spcPct val="0"/>
        </a:spcBef>
        <a:spcAft>
          <a:spcPct val="0"/>
        </a:spcAft>
        <a:defRPr sz="4300">
          <a:solidFill>
            <a:srgbClr val="572314"/>
          </a:solidFill>
          <a:latin typeface="Gill Sans MT" pitchFamily="34" charset="0"/>
        </a:defRPr>
      </a:lvl9pPr>
      <a:extLst/>
    </p:titleStyle>
    <p:bodyStyle>
      <a:lvl1pPr marL="365125" indent="-282575" algn="l" rtl="0" eaLnBrk="0" fontAlgn="base" hangingPunct="0">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
        <p:nvSpPr>
          <p:cNvPr id="8" name="Oval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
        <p:nvSpPr>
          <p:cNvPr id="12" name="Rectangle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
        <p:nvSpPr>
          <p:cNvPr id="5" name="Title Placeholder 4"/>
          <p:cNvSpPr>
            <a:spLocks noGrp="1"/>
          </p:cNvSpPr>
          <p:nvPr>
            <p:ph type="title"/>
          </p:nvPr>
        </p:nvSpPr>
        <p:spPr>
          <a:xfrm>
            <a:off x="1435100" y="274638"/>
            <a:ext cx="7499350" cy="1143000"/>
          </a:xfrm>
          <a:prstGeom prst="rect">
            <a:avLst/>
          </a:prstGeom>
        </p:spPr>
        <p:txBody>
          <a:bodyPr anchor="ctr">
            <a:normAutofit/>
          </a:bodyPr>
          <a:lstStyle/>
          <a:p>
            <a:r>
              <a:rPr lang="en-US"/>
              <a:t>Click to edit Master title style</a:t>
            </a:r>
          </a:p>
        </p:txBody>
      </p:sp>
      <p:sp>
        <p:nvSpPr>
          <p:cNvPr id="1033" name="Text Placeholder 8"/>
          <p:cNvSpPr>
            <a:spLocks noGrp="1"/>
          </p:cNvSpPr>
          <p:nvPr>
            <p:ph type="body" idx="1"/>
          </p:nvPr>
        </p:nvSpPr>
        <p:spPr bwMode="auto">
          <a:xfrm>
            <a:off x="1435100" y="1447800"/>
            <a:ext cx="749935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l-GR"/>
              <a:t>Click to edit Master text styles</a:t>
            </a:r>
          </a:p>
          <a:p>
            <a:pPr lvl="1"/>
            <a:r>
              <a:rPr lang="en-US" altLang="el-GR"/>
              <a:t>Second level</a:t>
            </a:r>
          </a:p>
          <a:p>
            <a:pPr lvl="2"/>
            <a:r>
              <a:rPr lang="en-US" altLang="el-GR"/>
              <a:t>Third level</a:t>
            </a:r>
          </a:p>
          <a:p>
            <a:pPr lvl="3"/>
            <a:r>
              <a:rPr lang="en-US" altLang="el-GR"/>
              <a:t>Fourth level</a:t>
            </a:r>
          </a:p>
          <a:p>
            <a:pPr lvl="4"/>
            <a:r>
              <a:rPr lang="en-US" altLang="el-GR"/>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marL="0" marR="0" lvl="0" indent="0" algn="r" defTabSz="914400" rtl="0" eaLnBrk="1" fontAlgn="base" latinLnBrk="0" hangingPunct="1">
              <a:lnSpc>
                <a:spcPct val="100000"/>
              </a:lnSpc>
              <a:spcBef>
                <a:spcPct val="0"/>
              </a:spcBef>
              <a:spcAft>
                <a:spcPct val="0"/>
              </a:spcAft>
              <a:buClrTx/>
              <a:buSzTx/>
              <a:buFontTx/>
              <a:buNone/>
              <a:tabLst/>
              <a:defRPr/>
            </a:pPr>
            <a:fld id="{758ED97D-2730-4599-AEF0-A2AB97007EB8}"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22" name="Slide Number Placeholder 21"/>
          <p:cNvSpPr>
            <a:spLocks noGrp="1"/>
          </p:cNvSpPr>
          <p:nvPr>
            <p:ph type="sldNum" sz="quarter" idx="4"/>
          </p:nvPr>
        </p:nvSpPr>
        <p:spPr>
          <a:xfrm>
            <a:off x="8613775"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marL="0" marR="0" lvl="0" indent="0" algn="ctr" defTabSz="914400" rtl="0" eaLnBrk="1" fontAlgn="base" latinLnBrk="0" hangingPunct="1">
              <a:lnSpc>
                <a:spcPct val="100000"/>
              </a:lnSpc>
              <a:spcBef>
                <a:spcPct val="0"/>
              </a:spcBef>
              <a:spcAft>
                <a:spcPct val="0"/>
              </a:spcAft>
              <a:buClrTx/>
              <a:buSzTx/>
              <a:buFontTx/>
              <a:buNone/>
              <a:tabLst/>
              <a:defRPr/>
            </a:pPr>
            <a:fld id="{A9A1DA32-6D03-4C47-9797-91A005863D6A}"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15" name="Rectangle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Tree>
    <p:extLst>
      <p:ext uri="{BB962C8B-B14F-4D97-AF65-F5344CB8AC3E}">
        <p14:creationId xmlns:p14="http://schemas.microsoft.com/office/powerpoint/2010/main" val="750935711"/>
      </p:ext>
    </p:extLst>
  </p:cSld>
  <p:clrMap bg1="lt1" tx1="dk1" bg2="lt2" tx2="dk2" accent1="accent1" accent2="accent2" accent3="accent3" accent4="accent4" accent5="accent5" accent6="accent6" hlink="hlink" folHlink="folHlink"/>
  <p:sldLayoutIdLst>
    <p:sldLayoutId id="2147483989" r:id="rId1"/>
    <p:sldLayoutId id="2147483990" r:id="rId2"/>
    <p:sldLayoutId id="2147483991" r:id="rId3"/>
    <p:sldLayoutId id="2147483992" r:id="rId4"/>
    <p:sldLayoutId id="2147483993" r:id="rId5"/>
    <p:sldLayoutId id="2147483994" r:id="rId6"/>
    <p:sldLayoutId id="2147483995" r:id="rId7"/>
    <p:sldLayoutId id="2147483996" r:id="rId8"/>
    <p:sldLayoutId id="2147483997" r:id="rId9"/>
    <p:sldLayoutId id="2147483998" r:id="rId10"/>
    <p:sldLayoutId id="2147483999" r:id="rId11"/>
  </p:sldLayoutIdLst>
  <p:txStyles>
    <p:title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Gill Sans MT" pitchFamily="34" charset="0"/>
        </a:defRPr>
      </a:lvl2pPr>
      <a:lvl3pPr algn="l" rtl="0" eaLnBrk="0" fontAlgn="base" hangingPunct="0">
        <a:spcBef>
          <a:spcPct val="0"/>
        </a:spcBef>
        <a:spcAft>
          <a:spcPct val="0"/>
        </a:spcAft>
        <a:defRPr sz="4300">
          <a:solidFill>
            <a:srgbClr val="572314"/>
          </a:solidFill>
          <a:latin typeface="Gill Sans MT" pitchFamily="34" charset="0"/>
        </a:defRPr>
      </a:lvl3pPr>
      <a:lvl4pPr algn="l" rtl="0" eaLnBrk="0" fontAlgn="base" hangingPunct="0">
        <a:spcBef>
          <a:spcPct val="0"/>
        </a:spcBef>
        <a:spcAft>
          <a:spcPct val="0"/>
        </a:spcAft>
        <a:defRPr sz="4300">
          <a:solidFill>
            <a:srgbClr val="572314"/>
          </a:solidFill>
          <a:latin typeface="Gill Sans MT" pitchFamily="34" charset="0"/>
        </a:defRPr>
      </a:lvl4pPr>
      <a:lvl5pPr algn="l" rtl="0" eaLnBrk="0" fontAlgn="base" hangingPunct="0">
        <a:spcBef>
          <a:spcPct val="0"/>
        </a:spcBef>
        <a:spcAft>
          <a:spcPct val="0"/>
        </a:spcAft>
        <a:defRPr sz="4300">
          <a:solidFill>
            <a:srgbClr val="572314"/>
          </a:solidFill>
          <a:latin typeface="Gill Sans MT" pitchFamily="34" charset="0"/>
        </a:defRPr>
      </a:lvl5pPr>
      <a:lvl6pPr marL="457200" algn="l" rtl="0" fontAlgn="base">
        <a:spcBef>
          <a:spcPct val="0"/>
        </a:spcBef>
        <a:spcAft>
          <a:spcPct val="0"/>
        </a:spcAft>
        <a:defRPr sz="4300">
          <a:solidFill>
            <a:srgbClr val="572314"/>
          </a:solidFill>
          <a:latin typeface="Gill Sans MT" pitchFamily="34" charset="0"/>
        </a:defRPr>
      </a:lvl6pPr>
      <a:lvl7pPr marL="914400" algn="l" rtl="0" fontAlgn="base">
        <a:spcBef>
          <a:spcPct val="0"/>
        </a:spcBef>
        <a:spcAft>
          <a:spcPct val="0"/>
        </a:spcAft>
        <a:defRPr sz="4300">
          <a:solidFill>
            <a:srgbClr val="572314"/>
          </a:solidFill>
          <a:latin typeface="Gill Sans MT" pitchFamily="34" charset="0"/>
        </a:defRPr>
      </a:lvl7pPr>
      <a:lvl8pPr marL="1371600" algn="l" rtl="0" fontAlgn="base">
        <a:spcBef>
          <a:spcPct val="0"/>
        </a:spcBef>
        <a:spcAft>
          <a:spcPct val="0"/>
        </a:spcAft>
        <a:defRPr sz="4300">
          <a:solidFill>
            <a:srgbClr val="572314"/>
          </a:solidFill>
          <a:latin typeface="Gill Sans MT" pitchFamily="34" charset="0"/>
        </a:defRPr>
      </a:lvl8pPr>
      <a:lvl9pPr marL="1828800" algn="l" rtl="0" fontAlgn="base">
        <a:spcBef>
          <a:spcPct val="0"/>
        </a:spcBef>
        <a:spcAft>
          <a:spcPct val="0"/>
        </a:spcAft>
        <a:defRPr sz="4300">
          <a:solidFill>
            <a:srgbClr val="572314"/>
          </a:solidFill>
          <a:latin typeface="Gill Sans MT" pitchFamily="34" charset="0"/>
        </a:defRPr>
      </a:lvl9pPr>
      <a:extLst/>
    </p:titleStyle>
    <p:bodyStyle>
      <a:lvl1pPr marL="365125" indent="-282575" algn="l" rtl="0" eaLnBrk="0" fontAlgn="base" hangingPunct="0">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
        <p:nvSpPr>
          <p:cNvPr id="8" name="Oval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
        <p:nvSpPr>
          <p:cNvPr id="12" name="Rectangle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
        <p:nvSpPr>
          <p:cNvPr id="5" name="Title Placeholder 4"/>
          <p:cNvSpPr>
            <a:spLocks noGrp="1"/>
          </p:cNvSpPr>
          <p:nvPr>
            <p:ph type="title"/>
          </p:nvPr>
        </p:nvSpPr>
        <p:spPr>
          <a:xfrm>
            <a:off x="1435100" y="274638"/>
            <a:ext cx="7499350" cy="1143000"/>
          </a:xfrm>
          <a:prstGeom prst="rect">
            <a:avLst/>
          </a:prstGeom>
        </p:spPr>
        <p:txBody>
          <a:bodyPr anchor="ctr">
            <a:normAutofit/>
          </a:bodyPr>
          <a:lstStyle/>
          <a:p>
            <a:r>
              <a:rPr lang="en-US"/>
              <a:t>Click to edit Master title style</a:t>
            </a:r>
          </a:p>
        </p:txBody>
      </p:sp>
      <p:sp>
        <p:nvSpPr>
          <p:cNvPr id="1033" name="Text Placeholder 8"/>
          <p:cNvSpPr>
            <a:spLocks noGrp="1"/>
          </p:cNvSpPr>
          <p:nvPr>
            <p:ph type="body" idx="1"/>
          </p:nvPr>
        </p:nvSpPr>
        <p:spPr bwMode="auto">
          <a:xfrm>
            <a:off x="1435100" y="1447800"/>
            <a:ext cx="749935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l-GR"/>
              <a:t>Click to edit Master text styles</a:t>
            </a:r>
          </a:p>
          <a:p>
            <a:pPr lvl="1"/>
            <a:r>
              <a:rPr lang="en-US" altLang="el-GR"/>
              <a:t>Second level</a:t>
            </a:r>
          </a:p>
          <a:p>
            <a:pPr lvl="2"/>
            <a:r>
              <a:rPr lang="en-US" altLang="el-GR"/>
              <a:t>Third level</a:t>
            </a:r>
          </a:p>
          <a:p>
            <a:pPr lvl="3"/>
            <a:r>
              <a:rPr lang="en-US" altLang="el-GR"/>
              <a:t>Fourth level</a:t>
            </a:r>
          </a:p>
          <a:p>
            <a:pPr lvl="4"/>
            <a:r>
              <a:rPr lang="en-US" altLang="el-GR"/>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marL="0" marR="0" lvl="0" indent="0" algn="r" defTabSz="914400" rtl="0" eaLnBrk="1" fontAlgn="base" latinLnBrk="0" hangingPunct="1">
              <a:lnSpc>
                <a:spcPct val="100000"/>
              </a:lnSpc>
              <a:spcBef>
                <a:spcPct val="0"/>
              </a:spcBef>
              <a:spcAft>
                <a:spcPct val="0"/>
              </a:spcAft>
              <a:buClrTx/>
              <a:buSzTx/>
              <a:buFontTx/>
              <a:buNone/>
              <a:tabLst/>
              <a:defRPr/>
            </a:pPr>
            <a:fld id="{758ED97D-2730-4599-AEF0-A2AB97007EB8}"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22" name="Slide Number Placeholder 21"/>
          <p:cNvSpPr>
            <a:spLocks noGrp="1"/>
          </p:cNvSpPr>
          <p:nvPr>
            <p:ph type="sldNum" sz="quarter" idx="4"/>
          </p:nvPr>
        </p:nvSpPr>
        <p:spPr>
          <a:xfrm>
            <a:off x="8613775"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marL="0" marR="0" lvl="0" indent="0" algn="ctr" defTabSz="914400" rtl="0" eaLnBrk="1" fontAlgn="base" latinLnBrk="0" hangingPunct="1">
              <a:lnSpc>
                <a:spcPct val="100000"/>
              </a:lnSpc>
              <a:spcBef>
                <a:spcPct val="0"/>
              </a:spcBef>
              <a:spcAft>
                <a:spcPct val="0"/>
              </a:spcAft>
              <a:buClrTx/>
              <a:buSzTx/>
              <a:buFontTx/>
              <a:buNone/>
              <a:tabLst/>
              <a:defRPr/>
            </a:pPr>
            <a:fld id="{A9A1DA32-6D03-4C47-9797-91A005863D6A}"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15" name="Rectangle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Tree>
    <p:extLst>
      <p:ext uri="{BB962C8B-B14F-4D97-AF65-F5344CB8AC3E}">
        <p14:creationId xmlns:p14="http://schemas.microsoft.com/office/powerpoint/2010/main" val="725813605"/>
      </p:ext>
    </p:extLst>
  </p:cSld>
  <p:clrMap bg1="lt1" tx1="dk1" bg2="lt2" tx2="dk2" accent1="accent1" accent2="accent2" accent3="accent3" accent4="accent4" accent5="accent5" accent6="accent6" hlink="hlink" folHlink="folHlink"/>
  <p:sldLayoutIdLst>
    <p:sldLayoutId id="2147484001" r:id="rId1"/>
    <p:sldLayoutId id="2147484002" r:id="rId2"/>
    <p:sldLayoutId id="2147484003" r:id="rId3"/>
    <p:sldLayoutId id="2147484004" r:id="rId4"/>
    <p:sldLayoutId id="2147484005" r:id="rId5"/>
    <p:sldLayoutId id="2147484006" r:id="rId6"/>
    <p:sldLayoutId id="2147484007" r:id="rId7"/>
    <p:sldLayoutId id="2147484008" r:id="rId8"/>
    <p:sldLayoutId id="2147484009" r:id="rId9"/>
    <p:sldLayoutId id="2147484010" r:id="rId10"/>
    <p:sldLayoutId id="2147484011" r:id="rId11"/>
  </p:sldLayoutIdLst>
  <p:txStyles>
    <p:title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Gill Sans MT" pitchFamily="34" charset="0"/>
        </a:defRPr>
      </a:lvl2pPr>
      <a:lvl3pPr algn="l" rtl="0" eaLnBrk="0" fontAlgn="base" hangingPunct="0">
        <a:spcBef>
          <a:spcPct val="0"/>
        </a:spcBef>
        <a:spcAft>
          <a:spcPct val="0"/>
        </a:spcAft>
        <a:defRPr sz="4300">
          <a:solidFill>
            <a:srgbClr val="572314"/>
          </a:solidFill>
          <a:latin typeface="Gill Sans MT" pitchFamily="34" charset="0"/>
        </a:defRPr>
      </a:lvl3pPr>
      <a:lvl4pPr algn="l" rtl="0" eaLnBrk="0" fontAlgn="base" hangingPunct="0">
        <a:spcBef>
          <a:spcPct val="0"/>
        </a:spcBef>
        <a:spcAft>
          <a:spcPct val="0"/>
        </a:spcAft>
        <a:defRPr sz="4300">
          <a:solidFill>
            <a:srgbClr val="572314"/>
          </a:solidFill>
          <a:latin typeface="Gill Sans MT" pitchFamily="34" charset="0"/>
        </a:defRPr>
      </a:lvl4pPr>
      <a:lvl5pPr algn="l" rtl="0" eaLnBrk="0" fontAlgn="base" hangingPunct="0">
        <a:spcBef>
          <a:spcPct val="0"/>
        </a:spcBef>
        <a:spcAft>
          <a:spcPct val="0"/>
        </a:spcAft>
        <a:defRPr sz="4300">
          <a:solidFill>
            <a:srgbClr val="572314"/>
          </a:solidFill>
          <a:latin typeface="Gill Sans MT" pitchFamily="34" charset="0"/>
        </a:defRPr>
      </a:lvl5pPr>
      <a:lvl6pPr marL="457200" algn="l" rtl="0" fontAlgn="base">
        <a:spcBef>
          <a:spcPct val="0"/>
        </a:spcBef>
        <a:spcAft>
          <a:spcPct val="0"/>
        </a:spcAft>
        <a:defRPr sz="4300">
          <a:solidFill>
            <a:srgbClr val="572314"/>
          </a:solidFill>
          <a:latin typeface="Gill Sans MT" pitchFamily="34" charset="0"/>
        </a:defRPr>
      </a:lvl6pPr>
      <a:lvl7pPr marL="914400" algn="l" rtl="0" fontAlgn="base">
        <a:spcBef>
          <a:spcPct val="0"/>
        </a:spcBef>
        <a:spcAft>
          <a:spcPct val="0"/>
        </a:spcAft>
        <a:defRPr sz="4300">
          <a:solidFill>
            <a:srgbClr val="572314"/>
          </a:solidFill>
          <a:latin typeface="Gill Sans MT" pitchFamily="34" charset="0"/>
        </a:defRPr>
      </a:lvl7pPr>
      <a:lvl8pPr marL="1371600" algn="l" rtl="0" fontAlgn="base">
        <a:spcBef>
          <a:spcPct val="0"/>
        </a:spcBef>
        <a:spcAft>
          <a:spcPct val="0"/>
        </a:spcAft>
        <a:defRPr sz="4300">
          <a:solidFill>
            <a:srgbClr val="572314"/>
          </a:solidFill>
          <a:latin typeface="Gill Sans MT" pitchFamily="34" charset="0"/>
        </a:defRPr>
      </a:lvl8pPr>
      <a:lvl9pPr marL="1828800" algn="l" rtl="0" fontAlgn="base">
        <a:spcBef>
          <a:spcPct val="0"/>
        </a:spcBef>
        <a:spcAft>
          <a:spcPct val="0"/>
        </a:spcAft>
        <a:defRPr sz="4300">
          <a:solidFill>
            <a:srgbClr val="572314"/>
          </a:solidFill>
          <a:latin typeface="Gill Sans MT" pitchFamily="34" charset="0"/>
        </a:defRPr>
      </a:lvl9pPr>
      <a:extLst/>
    </p:titleStyle>
    <p:bodyStyle>
      <a:lvl1pPr marL="365125" indent="-282575" algn="l" rtl="0" eaLnBrk="0" fontAlgn="base" hangingPunct="0">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1E2969-B815-4BCF-84CE-3E5DD053B8FD}" type="datetime1">
              <a:rPr lang="en-US" smtClean="0"/>
              <a:t>10/22/2019</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B46851-516A-4882-856B-80347968D6B9}" type="slidenum">
              <a:rPr lang="en-US" smtClean="0"/>
              <a:t>‹#›</a:t>
            </a:fld>
            <a:endParaRPr lang="en-US"/>
          </a:p>
        </p:txBody>
      </p:sp>
    </p:spTree>
    <p:extLst>
      <p:ext uri="{BB962C8B-B14F-4D97-AF65-F5344CB8AC3E}">
        <p14:creationId xmlns:p14="http://schemas.microsoft.com/office/powerpoint/2010/main" val="1128858209"/>
      </p:ext>
    </p:extLst>
  </p:cSld>
  <p:clrMap bg1="lt1" tx1="dk1" bg2="lt2" tx2="dk2" accent1="accent1" accent2="accent2" accent3="accent3" accent4="accent4" accent5="accent5" accent6="accent6" hlink="hlink" folHlink="folHlink"/>
  <p:sldLayoutIdLst>
    <p:sldLayoutId id="2147484672" r:id="rId1"/>
    <p:sldLayoutId id="2147484673" r:id="rId2"/>
    <p:sldLayoutId id="2147484674" r:id="rId3"/>
    <p:sldLayoutId id="2147484675" r:id="rId4"/>
    <p:sldLayoutId id="2147484676" r:id="rId5"/>
    <p:sldLayoutId id="2147484677" r:id="rId6"/>
    <p:sldLayoutId id="2147484678" r:id="rId7"/>
    <p:sldLayoutId id="2147484679" r:id="rId8"/>
    <p:sldLayoutId id="2147484680" r:id="rId9"/>
    <p:sldLayoutId id="2147484681" r:id="rId10"/>
    <p:sldLayoutId id="2147484682"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
        <p:nvSpPr>
          <p:cNvPr id="8" name="Oval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
        <p:nvSpPr>
          <p:cNvPr id="12" name="Rectangle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
        <p:nvSpPr>
          <p:cNvPr id="5" name="Title Placeholder 4"/>
          <p:cNvSpPr>
            <a:spLocks noGrp="1"/>
          </p:cNvSpPr>
          <p:nvPr>
            <p:ph type="title"/>
          </p:nvPr>
        </p:nvSpPr>
        <p:spPr>
          <a:xfrm>
            <a:off x="1435100" y="274638"/>
            <a:ext cx="7499350" cy="1143000"/>
          </a:xfrm>
          <a:prstGeom prst="rect">
            <a:avLst/>
          </a:prstGeom>
        </p:spPr>
        <p:txBody>
          <a:bodyPr anchor="ctr">
            <a:normAutofit/>
          </a:bodyPr>
          <a:lstStyle/>
          <a:p>
            <a:r>
              <a:rPr lang="en-US"/>
              <a:t>Click to edit Master title style</a:t>
            </a:r>
          </a:p>
        </p:txBody>
      </p:sp>
      <p:sp>
        <p:nvSpPr>
          <p:cNvPr id="1033" name="Text Placeholder 8"/>
          <p:cNvSpPr>
            <a:spLocks noGrp="1"/>
          </p:cNvSpPr>
          <p:nvPr>
            <p:ph type="body" idx="1"/>
          </p:nvPr>
        </p:nvSpPr>
        <p:spPr bwMode="auto">
          <a:xfrm>
            <a:off x="1435100" y="1447800"/>
            <a:ext cx="749935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l-GR"/>
              <a:t>Click to edit Master text styles</a:t>
            </a:r>
          </a:p>
          <a:p>
            <a:pPr lvl="1"/>
            <a:r>
              <a:rPr lang="en-US" altLang="el-GR"/>
              <a:t>Second level</a:t>
            </a:r>
          </a:p>
          <a:p>
            <a:pPr lvl="2"/>
            <a:r>
              <a:rPr lang="en-US" altLang="el-GR"/>
              <a:t>Third level</a:t>
            </a:r>
          </a:p>
          <a:p>
            <a:pPr lvl="3"/>
            <a:r>
              <a:rPr lang="en-US" altLang="el-GR"/>
              <a:t>Fourth level</a:t>
            </a:r>
          </a:p>
          <a:p>
            <a:pPr lvl="4"/>
            <a:r>
              <a:rPr lang="en-US" altLang="el-GR"/>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marL="0" marR="0" lvl="0" indent="0" algn="r" defTabSz="914400" rtl="0" eaLnBrk="1" fontAlgn="base" latinLnBrk="0" hangingPunct="1">
              <a:lnSpc>
                <a:spcPct val="100000"/>
              </a:lnSpc>
              <a:spcBef>
                <a:spcPct val="0"/>
              </a:spcBef>
              <a:spcAft>
                <a:spcPct val="0"/>
              </a:spcAft>
              <a:buClrTx/>
              <a:buSzTx/>
              <a:buFontTx/>
              <a:buNone/>
              <a:tabLst/>
              <a:defRPr/>
            </a:pPr>
            <a:fld id="{758ED97D-2730-4599-AEF0-A2AB97007EB8}"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22" name="Slide Number Placeholder 21"/>
          <p:cNvSpPr>
            <a:spLocks noGrp="1"/>
          </p:cNvSpPr>
          <p:nvPr>
            <p:ph type="sldNum" sz="quarter" idx="4"/>
          </p:nvPr>
        </p:nvSpPr>
        <p:spPr>
          <a:xfrm>
            <a:off x="8613775"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marL="0" marR="0" lvl="0" indent="0" algn="ctr" defTabSz="914400" rtl="0" eaLnBrk="1" fontAlgn="base" latinLnBrk="0" hangingPunct="1">
              <a:lnSpc>
                <a:spcPct val="100000"/>
              </a:lnSpc>
              <a:spcBef>
                <a:spcPct val="0"/>
              </a:spcBef>
              <a:spcAft>
                <a:spcPct val="0"/>
              </a:spcAft>
              <a:buClrTx/>
              <a:buSzTx/>
              <a:buFontTx/>
              <a:buNone/>
              <a:tabLst/>
              <a:defRPr/>
            </a:pPr>
            <a:fld id="{A9A1DA32-6D03-4C47-9797-91A005863D6A}"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15" name="Rectangle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Tree>
    <p:extLst>
      <p:ext uri="{BB962C8B-B14F-4D97-AF65-F5344CB8AC3E}">
        <p14:creationId xmlns:p14="http://schemas.microsoft.com/office/powerpoint/2010/main" val="3718358433"/>
      </p:ext>
    </p:extLst>
  </p:cSld>
  <p:clrMap bg1="lt1" tx1="dk1" bg2="lt2" tx2="dk2" accent1="accent1" accent2="accent2" accent3="accent3" accent4="accent4" accent5="accent5" accent6="accent6" hlink="hlink" folHlink="folHlink"/>
  <p:sldLayoutIdLst>
    <p:sldLayoutId id="2147483857" r:id="rId1"/>
    <p:sldLayoutId id="2147483858" r:id="rId2"/>
    <p:sldLayoutId id="2147483859" r:id="rId3"/>
    <p:sldLayoutId id="2147483860" r:id="rId4"/>
    <p:sldLayoutId id="2147483861" r:id="rId5"/>
    <p:sldLayoutId id="2147483862" r:id="rId6"/>
    <p:sldLayoutId id="2147483863" r:id="rId7"/>
    <p:sldLayoutId id="2147483864" r:id="rId8"/>
    <p:sldLayoutId id="2147483865" r:id="rId9"/>
    <p:sldLayoutId id="2147483866" r:id="rId10"/>
    <p:sldLayoutId id="2147483867" r:id="rId11"/>
  </p:sldLayoutIdLst>
  <p:txStyles>
    <p:title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Gill Sans MT" pitchFamily="34" charset="0"/>
        </a:defRPr>
      </a:lvl2pPr>
      <a:lvl3pPr algn="l" rtl="0" eaLnBrk="0" fontAlgn="base" hangingPunct="0">
        <a:spcBef>
          <a:spcPct val="0"/>
        </a:spcBef>
        <a:spcAft>
          <a:spcPct val="0"/>
        </a:spcAft>
        <a:defRPr sz="4300">
          <a:solidFill>
            <a:srgbClr val="572314"/>
          </a:solidFill>
          <a:latin typeface="Gill Sans MT" pitchFamily="34" charset="0"/>
        </a:defRPr>
      </a:lvl3pPr>
      <a:lvl4pPr algn="l" rtl="0" eaLnBrk="0" fontAlgn="base" hangingPunct="0">
        <a:spcBef>
          <a:spcPct val="0"/>
        </a:spcBef>
        <a:spcAft>
          <a:spcPct val="0"/>
        </a:spcAft>
        <a:defRPr sz="4300">
          <a:solidFill>
            <a:srgbClr val="572314"/>
          </a:solidFill>
          <a:latin typeface="Gill Sans MT" pitchFamily="34" charset="0"/>
        </a:defRPr>
      </a:lvl4pPr>
      <a:lvl5pPr algn="l" rtl="0" eaLnBrk="0" fontAlgn="base" hangingPunct="0">
        <a:spcBef>
          <a:spcPct val="0"/>
        </a:spcBef>
        <a:spcAft>
          <a:spcPct val="0"/>
        </a:spcAft>
        <a:defRPr sz="4300">
          <a:solidFill>
            <a:srgbClr val="572314"/>
          </a:solidFill>
          <a:latin typeface="Gill Sans MT" pitchFamily="34" charset="0"/>
        </a:defRPr>
      </a:lvl5pPr>
      <a:lvl6pPr marL="457200" algn="l" rtl="0" fontAlgn="base">
        <a:spcBef>
          <a:spcPct val="0"/>
        </a:spcBef>
        <a:spcAft>
          <a:spcPct val="0"/>
        </a:spcAft>
        <a:defRPr sz="4300">
          <a:solidFill>
            <a:srgbClr val="572314"/>
          </a:solidFill>
          <a:latin typeface="Gill Sans MT" pitchFamily="34" charset="0"/>
        </a:defRPr>
      </a:lvl6pPr>
      <a:lvl7pPr marL="914400" algn="l" rtl="0" fontAlgn="base">
        <a:spcBef>
          <a:spcPct val="0"/>
        </a:spcBef>
        <a:spcAft>
          <a:spcPct val="0"/>
        </a:spcAft>
        <a:defRPr sz="4300">
          <a:solidFill>
            <a:srgbClr val="572314"/>
          </a:solidFill>
          <a:latin typeface="Gill Sans MT" pitchFamily="34" charset="0"/>
        </a:defRPr>
      </a:lvl7pPr>
      <a:lvl8pPr marL="1371600" algn="l" rtl="0" fontAlgn="base">
        <a:spcBef>
          <a:spcPct val="0"/>
        </a:spcBef>
        <a:spcAft>
          <a:spcPct val="0"/>
        </a:spcAft>
        <a:defRPr sz="4300">
          <a:solidFill>
            <a:srgbClr val="572314"/>
          </a:solidFill>
          <a:latin typeface="Gill Sans MT" pitchFamily="34" charset="0"/>
        </a:defRPr>
      </a:lvl8pPr>
      <a:lvl9pPr marL="1828800" algn="l" rtl="0" fontAlgn="base">
        <a:spcBef>
          <a:spcPct val="0"/>
        </a:spcBef>
        <a:spcAft>
          <a:spcPct val="0"/>
        </a:spcAft>
        <a:defRPr sz="4300">
          <a:solidFill>
            <a:srgbClr val="572314"/>
          </a:solidFill>
          <a:latin typeface="Gill Sans MT" pitchFamily="34" charset="0"/>
        </a:defRPr>
      </a:lvl9pPr>
      <a:extLst/>
    </p:titleStyle>
    <p:bodyStyle>
      <a:lvl1pPr marL="365125" indent="-282575" algn="l" rtl="0" eaLnBrk="0" fontAlgn="base" hangingPunct="0">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
        <p:nvSpPr>
          <p:cNvPr id="8" name="Oval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
        <p:nvSpPr>
          <p:cNvPr id="12" name="Rectangle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
        <p:nvSpPr>
          <p:cNvPr id="5" name="Title Placeholder 4"/>
          <p:cNvSpPr>
            <a:spLocks noGrp="1"/>
          </p:cNvSpPr>
          <p:nvPr>
            <p:ph type="title"/>
          </p:nvPr>
        </p:nvSpPr>
        <p:spPr>
          <a:xfrm>
            <a:off x="1435100" y="274638"/>
            <a:ext cx="7499350" cy="1143000"/>
          </a:xfrm>
          <a:prstGeom prst="rect">
            <a:avLst/>
          </a:prstGeom>
        </p:spPr>
        <p:txBody>
          <a:bodyPr anchor="ctr">
            <a:normAutofit/>
          </a:bodyPr>
          <a:lstStyle/>
          <a:p>
            <a:r>
              <a:rPr lang="en-US"/>
              <a:t>Click to edit Master title style</a:t>
            </a:r>
          </a:p>
        </p:txBody>
      </p:sp>
      <p:sp>
        <p:nvSpPr>
          <p:cNvPr id="1033" name="Text Placeholder 8"/>
          <p:cNvSpPr>
            <a:spLocks noGrp="1"/>
          </p:cNvSpPr>
          <p:nvPr>
            <p:ph type="body" idx="1"/>
          </p:nvPr>
        </p:nvSpPr>
        <p:spPr bwMode="auto">
          <a:xfrm>
            <a:off x="1435100" y="1447800"/>
            <a:ext cx="749935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l-GR"/>
              <a:t>Click to edit Master text styles</a:t>
            </a:r>
          </a:p>
          <a:p>
            <a:pPr lvl="1"/>
            <a:r>
              <a:rPr lang="en-US" altLang="el-GR"/>
              <a:t>Second level</a:t>
            </a:r>
          </a:p>
          <a:p>
            <a:pPr lvl="2"/>
            <a:r>
              <a:rPr lang="en-US" altLang="el-GR"/>
              <a:t>Third level</a:t>
            </a:r>
          </a:p>
          <a:p>
            <a:pPr lvl="3"/>
            <a:r>
              <a:rPr lang="en-US" altLang="el-GR"/>
              <a:t>Fourth level</a:t>
            </a:r>
          </a:p>
          <a:p>
            <a:pPr lvl="4"/>
            <a:r>
              <a:rPr lang="en-US" altLang="el-GR"/>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marL="0" marR="0" lvl="0" indent="0" algn="r" defTabSz="914400" rtl="0" eaLnBrk="1" fontAlgn="base" latinLnBrk="0" hangingPunct="1">
              <a:lnSpc>
                <a:spcPct val="100000"/>
              </a:lnSpc>
              <a:spcBef>
                <a:spcPct val="0"/>
              </a:spcBef>
              <a:spcAft>
                <a:spcPct val="0"/>
              </a:spcAft>
              <a:buClrTx/>
              <a:buSzTx/>
              <a:buFontTx/>
              <a:buNone/>
              <a:tabLst/>
              <a:defRPr/>
            </a:pPr>
            <a:fld id="{758ED97D-2730-4599-AEF0-A2AB97007EB8}"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22" name="Slide Number Placeholder 21"/>
          <p:cNvSpPr>
            <a:spLocks noGrp="1"/>
          </p:cNvSpPr>
          <p:nvPr>
            <p:ph type="sldNum" sz="quarter" idx="4"/>
          </p:nvPr>
        </p:nvSpPr>
        <p:spPr>
          <a:xfrm>
            <a:off x="8613775"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marL="0" marR="0" lvl="0" indent="0" algn="ctr" defTabSz="914400" rtl="0" eaLnBrk="1" fontAlgn="base" latinLnBrk="0" hangingPunct="1">
              <a:lnSpc>
                <a:spcPct val="100000"/>
              </a:lnSpc>
              <a:spcBef>
                <a:spcPct val="0"/>
              </a:spcBef>
              <a:spcAft>
                <a:spcPct val="0"/>
              </a:spcAft>
              <a:buClrTx/>
              <a:buSzTx/>
              <a:buFontTx/>
              <a:buNone/>
              <a:tabLst/>
              <a:defRPr/>
            </a:pPr>
            <a:fld id="{A9A1DA32-6D03-4C47-9797-91A005863D6A}"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15" name="Rectangle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Tree>
    <p:extLst>
      <p:ext uri="{BB962C8B-B14F-4D97-AF65-F5344CB8AC3E}">
        <p14:creationId xmlns:p14="http://schemas.microsoft.com/office/powerpoint/2010/main" val="3602740549"/>
      </p:ext>
    </p:extLst>
  </p:cSld>
  <p:clrMap bg1="lt1" tx1="dk1" bg2="lt2" tx2="dk2" accent1="accent1" accent2="accent2" accent3="accent3" accent4="accent4" accent5="accent5" accent6="accent6" hlink="hlink" folHlink="folHlink"/>
  <p:sldLayoutIdLst>
    <p:sldLayoutId id="2147483869" r:id="rId1"/>
    <p:sldLayoutId id="2147483870" r:id="rId2"/>
    <p:sldLayoutId id="2147483871" r:id="rId3"/>
    <p:sldLayoutId id="2147483872" r:id="rId4"/>
    <p:sldLayoutId id="2147483873" r:id="rId5"/>
    <p:sldLayoutId id="2147483874" r:id="rId6"/>
    <p:sldLayoutId id="2147483875" r:id="rId7"/>
    <p:sldLayoutId id="2147483876" r:id="rId8"/>
    <p:sldLayoutId id="2147483877" r:id="rId9"/>
    <p:sldLayoutId id="2147483878" r:id="rId10"/>
    <p:sldLayoutId id="2147483879" r:id="rId11"/>
  </p:sldLayoutIdLst>
  <p:txStyles>
    <p:title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Gill Sans MT" pitchFamily="34" charset="0"/>
        </a:defRPr>
      </a:lvl2pPr>
      <a:lvl3pPr algn="l" rtl="0" eaLnBrk="0" fontAlgn="base" hangingPunct="0">
        <a:spcBef>
          <a:spcPct val="0"/>
        </a:spcBef>
        <a:spcAft>
          <a:spcPct val="0"/>
        </a:spcAft>
        <a:defRPr sz="4300">
          <a:solidFill>
            <a:srgbClr val="572314"/>
          </a:solidFill>
          <a:latin typeface="Gill Sans MT" pitchFamily="34" charset="0"/>
        </a:defRPr>
      </a:lvl3pPr>
      <a:lvl4pPr algn="l" rtl="0" eaLnBrk="0" fontAlgn="base" hangingPunct="0">
        <a:spcBef>
          <a:spcPct val="0"/>
        </a:spcBef>
        <a:spcAft>
          <a:spcPct val="0"/>
        </a:spcAft>
        <a:defRPr sz="4300">
          <a:solidFill>
            <a:srgbClr val="572314"/>
          </a:solidFill>
          <a:latin typeface="Gill Sans MT" pitchFamily="34" charset="0"/>
        </a:defRPr>
      </a:lvl4pPr>
      <a:lvl5pPr algn="l" rtl="0" eaLnBrk="0" fontAlgn="base" hangingPunct="0">
        <a:spcBef>
          <a:spcPct val="0"/>
        </a:spcBef>
        <a:spcAft>
          <a:spcPct val="0"/>
        </a:spcAft>
        <a:defRPr sz="4300">
          <a:solidFill>
            <a:srgbClr val="572314"/>
          </a:solidFill>
          <a:latin typeface="Gill Sans MT" pitchFamily="34" charset="0"/>
        </a:defRPr>
      </a:lvl5pPr>
      <a:lvl6pPr marL="457200" algn="l" rtl="0" fontAlgn="base">
        <a:spcBef>
          <a:spcPct val="0"/>
        </a:spcBef>
        <a:spcAft>
          <a:spcPct val="0"/>
        </a:spcAft>
        <a:defRPr sz="4300">
          <a:solidFill>
            <a:srgbClr val="572314"/>
          </a:solidFill>
          <a:latin typeface="Gill Sans MT" pitchFamily="34" charset="0"/>
        </a:defRPr>
      </a:lvl6pPr>
      <a:lvl7pPr marL="914400" algn="l" rtl="0" fontAlgn="base">
        <a:spcBef>
          <a:spcPct val="0"/>
        </a:spcBef>
        <a:spcAft>
          <a:spcPct val="0"/>
        </a:spcAft>
        <a:defRPr sz="4300">
          <a:solidFill>
            <a:srgbClr val="572314"/>
          </a:solidFill>
          <a:latin typeface="Gill Sans MT" pitchFamily="34" charset="0"/>
        </a:defRPr>
      </a:lvl7pPr>
      <a:lvl8pPr marL="1371600" algn="l" rtl="0" fontAlgn="base">
        <a:spcBef>
          <a:spcPct val="0"/>
        </a:spcBef>
        <a:spcAft>
          <a:spcPct val="0"/>
        </a:spcAft>
        <a:defRPr sz="4300">
          <a:solidFill>
            <a:srgbClr val="572314"/>
          </a:solidFill>
          <a:latin typeface="Gill Sans MT" pitchFamily="34" charset="0"/>
        </a:defRPr>
      </a:lvl8pPr>
      <a:lvl9pPr marL="1828800" algn="l" rtl="0" fontAlgn="base">
        <a:spcBef>
          <a:spcPct val="0"/>
        </a:spcBef>
        <a:spcAft>
          <a:spcPct val="0"/>
        </a:spcAft>
        <a:defRPr sz="4300">
          <a:solidFill>
            <a:srgbClr val="572314"/>
          </a:solidFill>
          <a:latin typeface="Gill Sans MT" pitchFamily="34" charset="0"/>
        </a:defRPr>
      </a:lvl9pPr>
      <a:extLst/>
    </p:titleStyle>
    <p:bodyStyle>
      <a:lvl1pPr marL="365125" indent="-282575" algn="l" rtl="0" eaLnBrk="0" fontAlgn="base" hangingPunct="0">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
        <p:nvSpPr>
          <p:cNvPr id="8" name="Oval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
        <p:nvSpPr>
          <p:cNvPr id="12" name="Rectangle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
        <p:nvSpPr>
          <p:cNvPr id="5" name="Title Placeholder 4"/>
          <p:cNvSpPr>
            <a:spLocks noGrp="1"/>
          </p:cNvSpPr>
          <p:nvPr>
            <p:ph type="title"/>
          </p:nvPr>
        </p:nvSpPr>
        <p:spPr>
          <a:xfrm>
            <a:off x="1435100" y="274638"/>
            <a:ext cx="7499350" cy="1143000"/>
          </a:xfrm>
          <a:prstGeom prst="rect">
            <a:avLst/>
          </a:prstGeom>
        </p:spPr>
        <p:txBody>
          <a:bodyPr anchor="ctr">
            <a:normAutofit/>
          </a:bodyPr>
          <a:lstStyle/>
          <a:p>
            <a:r>
              <a:rPr lang="en-US"/>
              <a:t>Click to edit Master title style</a:t>
            </a:r>
          </a:p>
        </p:txBody>
      </p:sp>
      <p:sp>
        <p:nvSpPr>
          <p:cNvPr id="1033" name="Text Placeholder 8"/>
          <p:cNvSpPr>
            <a:spLocks noGrp="1"/>
          </p:cNvSpPr>
          <p:nvPr>
            <p:ph type="body" idx="1"/>
          </p:nvPr>
        </p:nvSpPr>
        <p:spPr bwMode="auto">
          <a:xfrm>
            <a:off x="1435100" y="1447800"/>
            <a:ext cx="749935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l-GR"/>
              <a:t>Click to edit Master text styles</a:t>
            </a:r>
          </a:p>
          <a:p>
            <a:pPr lvl="1"/>
            <a:r>
              <a:rPr lang="en-US" altLang="el-GR"/>
              <a:t>Second level</a:t>
            </a:r>
          </a:p>
          <a:p>
            <a:pPr lvl="2"/>
            <a:r>
              <a:rPr lang="en-US" altLang="el-GR"/>
              <a:t>Third level</a:t>
            </a:r>
          </a:p>
          <a:p>
            <a:pPr lvl="3"/>
            <a:r>
              <a:rPr lang="en-US" altLang="el-GR"/>
              <a:t>Fourth level</a:t>
            </a:r>
          </a:p>
          <a:p>
            <a:pPr lvl="4"/>
            <a:r>
              <a:rPr lang="en-US" altLang="el-GR"/>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marL="0" marR="0" lvl="0" indent="0" algn="r" defTabSz="914400" rtl="0" eaLnBrk="1" fontAlgn="base" latinLnBrk="0" hangingPunct="1">
              <a:lnSpc>
                <a:spcPct val="100000"/>
              </a:lnSpc>
              <a:spcBef>
                <a:spcPct val="0"/>
              </a:spcBef>
              <a:spcAft>
                <a:spcPct val="0"/>
              </a:spcAft>
              <a:buClrTx/>
              <a:buSzTx/>
              <a:buFontTx/>
              <a:buNone/>
              <a:tabLst/>
              <a:defRPr/>
            </a:pPr>
            <a:fld id="{758ED97D-2730-4599-AEF0-A2AB97007EB8}"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22" name="Slide Number Placeholder 21"/>
          <p:cNvSpPr>
            <a:spLocks noGrp="1"/>
          </p:cNvSpPr>
          <p:nvPr>
            <p:ph type="sldNum" sz="quarter" idx="4"/>
          </p:nvPr>
        </p:nvSpPr>
        <p:spPr>
          <a:xfrm>
            <a:off x="8613775"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marL="0" marR="0" lvl="0" indent="0" algn="ctr" defTabSz="914400" rtl="0" eaLnBrk="1" fontAlgn="base" latinLnBrk="0" hangingPunct="1">
              <a:lnSpc>
                <a:spcPct val="100000"/>
              </a:lnSpc>
              <a:spcBef>
                <a:spcPct val="0"/>
              </a:spcBef>
              <a:spcAft>
                <a:spcPct val="0"/>
              </a:spcAft>
              <a:buClrTx/>
              <a:buSzTx/>
              <a:buFontTx/>
              <a:buNone/>
              <a:tabLst/>
              <a:defRPr/>
            </a:pPr>
            <a:fld id="{A9A1DA32-6D03-4C47-9797-91A005863D6A}"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15" name="Rectangle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Tree>
    <p:extLst>
      <p:ext uri="{BB962C8B-B14F-4D97-AF65-F5344CB8AC3E}">
        <p14:creationId xmlns:p14="http://schemas.microsoft.com/office/powerpoint/2010/main" val="1811587600"/>
      </p:ext>
    </p:extLst>
  </p:cSld>
  <p:clrMap bg1="lt1" tx1="dk1" bg2="lt2" tx2="dk2" accent1="accent1" accent2="accent2" accent3="accent3" accent4="accent4" accent5="accent5" accent6="accent6" hlink="hlink" folHlink="folHlink"/>
  <p:sldLayoutIdLst>
    <p:sldLayoutId id="2147483881" r:id="rId1"/>
    <p:sldLayoutId id="2147483882" r:id="rId2"/>
    <p:sldLayoutId id="2147483883" r:id="rId3"/>
    <p:sldLayoutId id="2147483884" r:id="rId4"/>
    <p:sldLayoutId id="2147483885" r:id="rId5"/>
    <p:sldLayoutId id="2147483886" r:id="rId6"/>
    <p:sldLayoutId id="2147483887" r:id="rId7"/>
    <p:sldLayoutId id="2147483888" r:id="rId8"/>
    <p:sldLayoutId id="2147483889" r:id="rId9"/>
    <p:sldLayoutId id="2147483890" r:id="rId10"/>
    <p:sldLayoutId id="2147483891" r:id="rId11"/>
  </p:sldLayoutIdLst>
  <p:txStyles>
    <p:title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Gill Sans MT" pitchFamily="34" charset="0"/>
        </a:defRPr>
      </a:lvl2pPr>
      <a:lvl3pPr algn="l" rtl="0" eaLnBrk="0" fontAlgn="base" hangingPunct="0">
        <a:spcBef>
          <a:spcPct val="0"/>
        </a:spcBef>
        <a:spcAft>
          <a:spcPct val="0"/>
        </a:spcAft>
        <a:defRPr sz="4300">
          <a:solidFill>
            <a:srgbClr val="572314"/>
          </a:solidFill>
          <a:latin typeface="Gill Sans MT" pitchFamily="34" charset="0"/>
        </a:defRPr>
      </a:lvl3pPr>
      <a:lvl4pPr algn="l" rtl="0" eaLnBrk="0" fontAlgn="base" hangingPunct="0">
        <a:spcBef>
          <a:spcPct val="0"/>
        </a:spcBef>
        <a:spcAft>
          <a:spcPct val="0"/>
        </a:spcAft>
        <a:defRPr sz="4300">
          <a:solidFill>
            <a:srgbClr val="572314"/>
          </a:solidFill>
          <a:latin typeface="Gill Sans MT" pitchFamily="34" charset="0"/>
        </a:defRPr>
      </a:lvl4pPr>
      <a:lvl5pPr algn="l" rtl="0" eaLnBrk="0" fontAlgn="base" hangingPunct="0">
        <a:spcBef>
          <a:spcPct val="0"/>
        </a:spcBef>
        <a:spcAft>
          <a:spcPct val="0"/>
        </a:spcAft>
        <a:defRPr sz="4300">
          <a:solidFill>
            <a:srgbClr val="572314"/>
          </a:solidFill>
          <a:latin typeface="Gill Sans MT" pitchFamily="34" charset="0"/>
        </a:defRPr>
      </a:lvl5pPr>
      <a:lvl6pPr marL="457200" algn="l" rtl="0" fontAlgn="base">
        <a:spcBef>
          <a:spcPct val="0"/>
        </a:spcBef>
        <a:spcAft>
          <a:spcPct val="0"/>
        </a:spcAft>
        <a:defRPr sz="4300">
          <a:solidFill>
            <a:srgbClr val="572314"/>
          </a:solidFill>
          <a:latin typeface="Gill Sans MT" pitchFamily="34" charset="0"/>
        </a:defRPr>
      </a:lvl6pPr>
      <a:lvl7pPr marL="914400" algn="l" rtl="0" fontAlgn="base">
        <a:spcBef>
          <a:spcPct val="0"/>
        </a:spcBef>
        <a:spcAft>
          <a:spcPct val="0"/>
        </a:spcAft>
        <a:defRPr sz="4300">
          <a:solidFill>
            <a:srgbClr val="572314"/>
          </a:solidFill>
          <a:latin typeface="Gill Sans MT" pitchFamily="34" charset="0"/>
        </a:defRPr>
      </a:lvl7pPr>
      <a:lvl8pPr marL="1371600" algn="l" rtl="0" fontAlgn="base">
        <a:spcBef>
          <a:spcPct val="0"/>
        </a:spcBef>
        <a:spcAft>
          <a:spcPct val="0"/>
        </a:spcAft>
        <a:defRPr sz="4300">
          <a:solidFill>
            <a:srgbClr val="572314"/>
          </a:solidFill>
          <a:latin typeface="Gill Sans MT" pitchFamily="34" charset="0"/>
        </a:defRPr>
      </a:lvl8pPr>
      <a:lvl9pPr marL="1828800" algn="l" rtl="0" fontAlgn="base">
        <a:spcBef>
          <a:spcPct val="0"/>
        </a:spcBef>
        <a:spcAft>
          <a:spcPct val="0"/>
        </a:spcAft>
        <a:defRPr sz="4300">
          <a:solidFill>
            <a:srgbClr val="572314"/>
          </a:solidFill>
          <a:latin typeface="Gill Sans MT" pitchFamily="34" charset="0"/>
        </a:defRPr>
      </a:lvl9pPr>
      <a:extLst/>
    </p:titleStyle>
    <p:bodyStyle>
      <a:lvl1pPr marL="365125" indent="-282575" algn="l" rtl="0" eaLnBrk="0" fontAlgn="base" hangingPunct="0">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
        <p:nvSpPr>
          <p:cNvPr id="8" name="Oval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
        <p:nvSpPr>
          <p:cNvPr id="12" name="Rectangle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
        <p:nvSpPr>
          <p:cNvPr id="5" name="Title Placeholder 4"/>
          <p:cNvSpPr>
            <a:spLocks noGrp="1"/>
          </p:cNvSpPr>
          <p:nvPr>
            <p:ph type="title"/>
          </p:nvPr>
        </p:nvSpPr>
        <p:spPr>
          <a:xfrm>
            <a:off x="1435100" y="274638"/>
            <a:ext cx="7499350" cy="1143000"/>
          </a:xfrm>
          <a:prstGeom prst="rect">
            <a:avLst/>
          </a:prstGeom>
        </p:spPr>
        <p:txBody>
          <a:bodyPr anchor="ctr">
            <a:normAutofit/>
          </a:bodyPr>
          <a:lstStyle/>
          <a:p>
            <a:r>
              <a:rPr lang="en-US"/>
              <a:t>Click to edit Master title style</a:t>
            </a:r>
          </a:p>
        </p:txBody>
      </p:sp>
      <p:sp>
        <p:nvSpPr>
          <p:cNvPr id="1033" name="Text Placeholder 8"/>
          <p:cNvSpPr>
            <a:spLocks noGrp="1"/>
          </p:cNvSpPr>
          <p:nvPr>
            <p:ph type="body" idx="1"/>
          </p:nvPr>
        </p:nvSpPr>
        <p:spPr bwMode="auto">
          <a:xfrm>
            <a:off x="1435100" y="1447800"/>
            <a:ext cx="749935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l-GR"/>
              <a:t>Click to edit Master text styles</a:t>
            </a:r>
          </a:p>
          <a:p>
            <a:pPr lvl="1"/>
            <a:r>
              <a:rPr lang="en-US" altLang="el-GR"/>
              <a:t>Second level</a:t>
            </a:r>
          </a:p>
          <a:p>
            <a:pPr lvl="2"/>
            <a:r>
              <a:rPr lang="en-US" altLang="el-GR"/>
              <a:t>Third level</a:t>
            </a:r>
          </a:p>
          <a:p>
            <a:pPr lvl="3"/>
            <a:r>
              <a:rPr lang="en-US" altLang="el-GR"/>
              <a:t>Fourth level</a:t>
            </a:r>
          </a:p>
          <a:p>
            <a:pPr lvl="4"/>
            <a:r>
              <a:rPr lang="en-US" altLang="el-GR"/>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marL="0" marR="0" lvl="0" indent="0" algn="r" defTabSz="914400" rtl="0" eaLnBrk="1" fontAlgn="base" latinLnBrk="0" hangingPunct="1">
              <a:lnSpc>
                <a:spcPct val="100000"/>
              </a:lnSpc>
              <a:spcBef>
                <a:spcPct val="0"/>
              </a:spcBef>
              <a:spcAft>
                <a:spcPct val="0"/>
              </a:spcAft>
              <a:buClrTx/>
              <a:buSzTx/>
              <a:buFontTx/>
              <a:buNone/>
              <a:tabLst/>
              <a:defRPr/>
            </a:pPr>
            <a:fld id="{758ED97D-2730-4599-AEF0-A2AB97007EB8}"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22" name="Slide Number Placeholder 21"/>
          <p:cNvSpPr>
            <a:spLocks noGrp="1"/>
          </p:cNvSpPr>
          <p:nvPr>
            <p:ph type="sldNum" sz="quarter" idx="4"/>
          </p:nvPr>
        </p:nvSpPr>
        <p:spPr>
          <a:xfrm>
            <a:off x="8613775"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marL="0" marR="0" lvl="0" indent="0" algn="ctr" defTabSz="914400" rtl="0" eaLnBrk="1" fontAlgn="base" latinLnBrk="0" hangingPunct="1">
              <a:lnSpc>
                <a:spcPct val="100000"/>
              </a:lnSpc>
              <a:spcBef>
                <a:spcPct val="0"/>
              </a:spcBef>
              <a:spcAft>
                <a:spcPct val="0"/>
              </a:spcAft>
              <a:buClrTx/>
              <a:buSzTx/>
              <a:buFontTx/>
              <a:buNone/>
              <a:tabLst/>
              <a:defRPr/>
            </a:pPr>
            <a:fld id="{A9A1DA32-6D03-4C47-9797-91A005863D6A}"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15" name="Rectangle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Tree>
    <p:extLst>
      <p:ext uri="{BB962C8B-B14F-4D97-AF65-F5344CB8AC3E}">
        <p14:creationId xmlns:p14="http://schemas.microsoft.com/office/powerpoint/2010/main" val="4222683372"/>
      </p:ext>
    </p:extLst>
  </p:cSld>
  <p:clrMap bg1="lt1" tx1="dk1" bg2="lt2" tx2="dk2" accent1="accent1" accent2="accent2" accent3="accent3" accent4="accent4" accent5="accent5" accent6="accent6" hlink="hlink" folHlink="folHlink"/>
  <p:sldLayoutIdLst>
    <p:sldLayoutId id="2147483893" r:id="rId1"/>
    <p:sldLayoutId id="2147483894" r:id="rId2"/>
    <p:sldLayoutId id="2147483895" r:id="rId3"/>
    <p:sldLayoutId id="2147483896" r:id="rId4"/>
    <p:sldLayoutId id="2147483897" r:id="rId5"/>
    <p:sldLayoutId id="2147483898" r:id="rId6"/>
    <p:sldLayoutId id="2147483899" r:id="rId7"/>
    <p:sldLayoutId id="2147483900" r:id="rId8"/>
    <p:sldLayoutId id="2147483901" r:id="rId9"/>
    <p:sldLayoutId id="2147483902" r:id="rId10"/>
    <p:sldLayoutId id="2147483903" r:id="rId11"/>
  </p:sldLayoutIdLst>
  <p:txStyles>
    <p:title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Gill Sans MT" pitchFamily="34" charset="0"/>
        </a:defRPr>
      </a:lvl2pPr>
      <a:lvl3pPr algn="l" rtl="0" eaLnBrk="0" fontAlgn="base" hangingPunct="0">
        <a:spcBef>
          <a:spcPct val="0"/>
        </a:spcBef>
        <a:spcAft>
          <a:spcPct val="0"/>
        </a:spcAft>
        <a:defRPr sz="4300">
          <a:solidFill>
            <a:srgbClr val="572314"/>
          </a:solidFill>
          <a:latin typeface="Gill Sans MT" pitchFamily="34" charset="0"/>
        </a:defRPr>
      </a:lvl3pPr>
      <a:lvl4pPr algn="l" rtl="0" eaLnBrk="0" fontAlgn="base" hangingPunct="0">
        <a:spcBef>
          <a:spcPct val="0"/>
        </a:spcBef>
        <a:spcAft>
          <a:spcPct val="0"/>
        </a:spcAft>
        <a:defRPr sz="4300">
          <a:solidFill>
            <a:srgbClr val="572314"/>
          </a:solidFill>
          <a:latin typeface="Gill Sans MT" pitchFamily="34" charset="0"/>
        </a:defRPr>
      </a:lvl4pPr>
      <a:lvl5pPr algn="l" rtl="0" eaLnBrk="0" fontAlgn="base" hangingPunct="0">
        <a:spcBef>
          <a:spcPct val="0"/>
        </a:spcBef>
        <a:spcAft>
          <a:spcPct val="0"/>
        </a:spcAft>
        <a:defRPr sz="4300">
          <a:solidFill>
            <a:srgbClr val="572314"/>
          </a:solidFill>
          <a:latin typeface="Gill Sans MT" pitchFamily="34" charset="0"/>
        </a:defRPr>
      </a:lvl5pPr>
      <a:lvl6pPr marL="457200" algn="l" rtl="0" fontAlgn="base">
        <a:spcBef>
          <a:spcPct val="0"/>
        </a:spcBef>
        <a:spcAft>
          <a:spcPct val="0"/>
        </a:spcAft>
        <a:defRPr sz="4300">
          <a:solidFill>
            <a:srgbClr val="572314"/>
          </a:solidFill>
          <a:latin typeface="Gill Sans MT" pitchFamily="34" charset="0"/>
        </a:defRPr>
      </a:lvl6pPr>
      <a:lvl7pPr marL="914400" algn="l" rtl="0" fontAlgn="base">
        <a:spcBef>
          <a:spcPct val="0"/>
        </a:spcBef>
        <a:spcAft>
          <a:spcPct val="0"/>
        </a:spcAft>
        <a:defRPr sz="4300">
          <a:solidFill>
            <a:srgbClr val="572314"/>
          </a:solidFill>
          <a:latin typeface="Gill Sans MT" pitchFamily="34" charset="0"/>
        </a:defRPr>
      </a:lvl7pPr>
      <a:lvl8pPr marL="1371600" algn="l" rtl="0" fontAlgn="base">
        <a:spcBef>
          <a:spcPct val="0"/>
        </a:spcBef>
        <a:spcAft>
          <a:spcPct val="0"/>
        </a:spcAft>
        <a:defRPr sz="4300">
          <a:solidFill>
            <a:srgbClr val="572314"/>
          </a:solidFill>
          <a:latin typeface="Gill Sans MT" pitchFamily="34" charset="0"/>
        </a:defRPr>
      </a:lvl8pPr>
      <a:lvl9pPr marL="1828800" algn="l" rtl="0" fontAlgn="base">
        <a:spcBef>
          <a:spcPct val="0"/>
        </a:spcBef>
        <a:spcAft>
          <a:spcPct val="0"/>
        </a:spcAft>
        <a:defRPr sz="4300">
          <a:solidFill>
            <a:srgbClr val="572314"/>
          </a:solidFill>
          <a:latin typeface="Gill Sans MT" pitchFamily="34" charset="0"/>
        </a:defRPr>
      </a:lvl9pPr>
      <a:extLst/>
    </p:titleStyle>
    <p:bodyStyle>
      <a:lvl1pPr marL="365125" indent="-282575" algn="l" rtl="0" eaLnBrk="0" fontAlgn="base" hangingPunct="0">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
        <p:nvSpPr>
          <p:cNvPr id="8" name="Oval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
        <p:nvSpPr>
          <p:cNvPr id="12" name="Rectangle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
        <p:nvSpPr>
          <p:cNvPr id="5" name="Title Placeholder 4"/>
          <p:cNvSpPr>
            <a:spLocks noGrp="1"/>
          </p:cNvSpPr>
          <p:nvPr>
            <p:ph type="title"/>
          </p:nvPr>
        </p:nvSpPr>
        <p:spPr>
          <a:xfrm>
            <a:off x="1435100" y="274638"/>
            <a:ext cx="7499350" cy="1143000"/>
          </a:xfrm>
          <a:prstGeom prst="rect">
            <a:avLst/>
          </a:prstGeom>
        </p:spPr>
        <p:txBody>
          <a:bodyPr anchor="ctr">
            <a:normAutofit/>
          </a:bodyPr>
          <a:lstStyle/>
          <a:p>
            <a:r>
              <a:rPr lang="en-US"/>
              <a:t>Click to edit Master title style</a:t>
            </a:r>
          </a:p>
        </p:txBody>
      </p:sp>
      <p:sp>
        <p:nvSpPr>
          <p:cNvPr id="1033" name="Text Placeholder 8"/>
          <p:cNvSpPr>
            <a:spLocks noGrp="1"/>
          </p:cNvSpPr>
          <p:nvPr>
            <p:ph type="body" idx="1"/>
          </p:nvPr>
        </p:nvSpPr>
        <p:spPr bwMode="auto">
          <a:xfrm>
            <a:off x="1435100" y="1447800"/>
            <a:ext cx="749935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l-GR"/>
              <a:t>Click to edit Master text styles</a:t>
            </a:r>
          </a:p>
          <a:p>
            <a:pPr lvl="1"/>
            <a:r>
              <a:rPr lang="en-US" altLang="el-GR"/>
              <a:t>Second level</a:t>
            </a:r>
          </a:p>
          <a:p>
            <a:pPr lvl="2"/>
            <a:r>
              <a:rPr lang="en-US" altLang="el-GR"/>
              <a:t>Third level</a:t>
            </a:r>
          </a:p>
          <a:p>
            <a:pPr lvl="3"/>
            <a:r>
              <a:rPr lang="en-US" altLang="el-GR"/>
              <a:t>Fourth level</a:t>
            </a:r>
          </a:p>
          <a:p>
            <a:pPr lvl="4"/>
            <a:r>
              <a:rPr lang="en-US" altLang="el-GR"/>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marL="0" marR="0" lvl="0" indent="0" algn="r" defTabSz="914400" rtl="0" eaLnBrk="1" fontAlgn="base" latinLnBrk="0" hangingPunct="1">
              <a:lnSpc>
                <a:spcPct val="100000"/>
              </a:lnSpc>
              <a:spcBef>
                <a:spcPct val="0"/>
              </a:spcBef>
              <a:spcAft>
                <a:spcPct val="0"/>
              </a:spcAft>
              <a:buClrTx/>
              <a:buSzTx/>
              <a:buFontTx/>
              <a:buNone/>
              <a:tabLst/>
              <a:defRPr/>
            </a:pPr>
            <a:fld id="{758ED97D-2730-4599-AEF0-A2AB97007EB8}"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22" name="Slide Number Placeholder 21"/>
          <p:cNvSpPr>
            <a:spLocks noGrp="1"/>
          </p:cNvSpPr>
          <p:nvPr>
            <p:ph type="sldNum" sz="quarter" idx="4"/>
          </p:nvPr>
        </p:nvSpPr>
        <p:spPr>
          <a:xfrm>
            <a:off x="8613775"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marL="0" marR="0" lvl="0" indent="0" algn="ctr" defTabSz="914400" rtl="0" eaLnBrk="1" fontAlgn="base" latinLnBrk="0" hangingPunct="1">
              <a:lnSpc>
                <a:spcPct val="100000"/>
              </a:lnSpc>
              <a:spcBef>
                <a:spcPct val="0"/>
              </a:spcBef>
              <a:spcAft>
                <a:spcPct val="0"/>
              </a:spcAft>
              <a:buClrTx/>
              <a:buSzTx/>
              <a:buFontTx/>
              <a:buNone/>
              <a:tabLst/>
              <a:defRPr/>
            </a:pPr>
            <a:fld id="{A9A1DA32-6D03-4C47-9797-91A005863D6A}"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15" name="Rectangle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Tree>
    <p:extLst>
      <p:ext uri="{BB962C8B-B14F-4D97-AF65-F5344CB8AC3E}">
        <p14:creationId xmlns:p14="http://schemas.microsoft.com/office/powerpoint/2010/main" val="4079301603"/>
      </p:ext>
    </p:extLst>
  </p:cSld>
  <p:clrMap bg1="lt1" tx1="dk1" bg2="lt2" tx2="dk2" accent1="accent1" accent2="accent2" accent3="accent3" accent4="accent4" accent5="accent5" accent6="accent6" hlink="hlink" folHlink="folHlink"/>
  <p:sldLayoutIdLst>
    <p:sldLayoutId id="2147483905" r:id="rId1"/>
    <p:sldLayoutId id="2147483906" r:id="rId2"/>
    <p:sldLayoutId id="2147483907" r:id="rId3"/>
    <p:sldLayoutId id="2147483908" r:id="rId4"/>
    <p:sldLayoutId id="2147483909" r:id="rId5"/>
    <p:sldLayoutId id="2147483910" r:id="rId6"/>
    <p:sldLayoutId id="2147483911" r:id="rId7"/>
    <p:sldLayoutId id="2147483912" r:id="rId8"/>
    <p:sldLayoutId id="2147483913" r:id="rId9"/>
    <p:sldLayoutId id="2147483914" r:id="rId10"/>
    <p:sldLayoutId id="2147483915" r:id="rId11"/>
  </p:sldLayoutIdLst>
  <p:txStyles>
    <p:title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Gill Sans MT" pitchFamily="34" charset="0"/>
        </a:defRPr>
      </a:lvl2pPr>
      <a:lvl3pPr algn="l" rtl="0" eaLnBrk="0" fontAlgn="base" hangingPunct="0">
        <a:spcBef>
          <a:spcPct val="0"/>
        </a:spcBef>
        <a:spcAft>
          <a:spcPct val="0"/>
        </a:spcAft>
        <a:defRPr sz="4300">
          <a:solidFill>
            <a:srgbClr val="572314"/>
          </a:solidFill>
          <a:latin typeface="Gill Sans MT" pitchFamily="34" charset="0"/>
        </a:defRPr>
      </a:lvl3pPr>
      <a:lvl4pPr algn="l" rtl="0" eaLnBrk="0" fontAlgn="base" hangingPunct="0">
        <a:spcBef>
          <a:spcPct val="0"/>
        </a:spcBef>
        <a:spcAft>
          <a:spcPct val="0"/>
        </a:spcAft>
        <a:defRPr sz="4300">
          <a:solidFill>
            <a:srgbClr val="572314"/>
          </a:solidFill>
          <a:latin typeface="Gill Sans MT" pitchFamily="34" charset="0"/>
        </a:defRPr>
      </a:lvl4pPr>
      <a:lvl5pPr algn="l" rtl="0" eaLnBrk="0" fontAlgn="base" hangingPunct="0">
        <a:spcBef>
          <a:spcPct val="0"/>
        </a:spcBef>
        <a:spcAft>
          <a:spcPct val="0"/>
        </a:spcAft>
        <a:defRPr sz="4300">
          <a:solidFill>
            <a:srgbClr val="572314"/>
          </a:solidFill>
          <a:latin typeface="Gill Sans MT" pitchFamily="34" charset="0"/>
        </a:defRPr>
      </a:lvl5pPr>
      <a:lvl6pPr marL="457200" algn="l" rtl="0" fontAlgn="base">
        <a:spcBef>
          <a:spcPct val="0"/>
        </a:spcBef>
        <a:spcAft>
          <a:spcPct val="0"/>
        </a:spcAft>
        <a:defRPr sz="4300">
          <a:solidFill>
            <a:srgbClr val="572314"/>
          </a:solidFill>
          <a:latin typeface="Gill Sans MT" pitchFamily="34" charset="0"/>
        </a:defRPr>
      </a:lvl6pPr>
      <a:lvl7pPr marL="914400" algn="l" rtl="0" fontAlgn="base">
        <a:spcBef>
          <a:spcPct val="0"/>
        </a:spcBef>
        <a:spcAft>
          <a:spcPct val="0"/>
        </a:spcAft>
        <a:defRPr sz="4300">
          <a:solidFill>
            <a:srgbClr val="572314"/>
          </a:solidFill>
          <a:latin typeface="Gill Sans MT" pitchFamily="34" charset="0"/>
        </a:defRPr>
      </a:lvl7pPr>
      <a:lvl8pPr marL="1371600" algn="l" rtl="0" fontAlgn="base">
        <a:spcBef>
          <a:spcPct val="0"/>
        </a:spcBef>
        <a:spcAft>
          <a:spcPct val="0"/>
        </a:spcAft>
        <a:defRPr sz="4300">
          <a:solidFill>
            <a:srgbClr val="572314"/>
          </a:solidFill>
          <a:latin typeface="Gill Sans MT" pitchFamily="34" charset="0"/>
        </a:defRPr>
      </a:lvl8pPr>
      <a:lvl9pPr marL="1828800" algn="l" rtl="0" fontAlgn="base">
        <a:spcBef>
          <a:spcPct val="0"/>
        </a:spcBef>
        <a:spcAft>
          <a:spcPct val="0"/>
        </a:spcAft>
        <a:defRPr sz="4300">
          <a:solidFill>
            <a:srgbClr val="572314"/>
          </a:solidFill>
          <a:latin typeface="Gill Sans MT" pitchFamily="34" charset="0"/>
        </a:defRPr>
      </a:lvl9pPr>
      <a:extLst/>
    </p:titleStyle>
    <p:bodyStyle>
      <a:lvl1pPr marL="365125" indent="-282575" algn="l" rtl="0" eaLnBrk="0" fontAlgn="base" hangingPunct="0">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
        <p:nvSpPr>
          <p:cNvPr id="8" name="Oval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
        <p:nvSpPr>
          <p:cNvPr id="12" name="Rectangle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
        <p:nvSpPr>
          <p:cNvPr id="5" name="Title Placeholder 4"/>
          <p:cNvSpPr>
            <a:spLocks noGrp="1"/>
          </p:cNvSpPr>
          <p:nvPr>
            <p:ph type="title"/>
          </p:nvPr>
        </p:nvSpPr>
        <p:spPr>
          <a:xfrm>
            <a:off x="1435100" y="274638"/>
            <a:ext cx="7499350" cy="1143000"/>
          </a:xfrm>
          <a:prstGeom prst="rect">
            <a:avLst/>
          </a:prstGeom>
        </p:spPr>
        <p:txBody>
          <a:bodyPr anchor="ctr">
            <a:normAutofit/>
          </a:bodyPr>
          <a:lstStyle/>
          <a:p>
            <a:r>
              <a:rPr lang="en-US"/>
              <a:t>Click to edit Master title style</a:t>
            </a:r>
          </a:p>
        </p:txBody>
      </p:sp>
      <p:sp>
        <p:nvSpPr>
          <p:cNvPr id="1033" name="Text Placeholder 8"/>
          <p:cNvSpPr>
            <a:spLocks noGrp="1"/>
          </p:cNvSpPr>
          <p:nvPr>
            <p:ph type="body" idx="1"/>
          </p:nvPr>
        </p:nvSpPr>
        <p:spPr bwMode="auto">
          <a:xfrm>
            <a:off x="1435100" y="1447800"/>
            <a:ext cx="749935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l-GR"/>
              <a:t>Click to edit Master text styles</a:t>
            </a:r>
          </a:p>
          <a:p>
            <a:pPr lvl="1"/>
            <a:r>
              <a:rPr lang="en-US" altLang="el-GR"/>
              <a:t>Second level</a:t>
            </a:r>
          </a:p>
          <a:p>
            <a:pPr lvl="2"/>
            <a:r>
              <a:rPr lang="en-US" altLang="el-GR"/>
              <a:t>Third level</a:t>
            </a:r>
          </a:p>
          <a:p>
            <a:pPr lvl="3"/>
            <a:r>
              <a:rPr lang="en-US" altLang="el-GR"/>
              <a:t>Fourth level</a:t>
            </a:r>
          </a:p>
          <a:p>
            <a:pPr lvl="4"/>
            <a:r>
              <a:rPr lang="en-US" altLang="el-GR"/>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marL="0" marR="0" lvl="0" indent="0" algn="r" defTabSz="914400" rtl="0" eaLnBrk="1" fontAlgn="base" latinLnBrk="0" hangingPunct="1">
              <a:lnSpc>
                <a:spcPct val="100000"/>
              </a:lnSpc>
              <a:spcBef>
                <a:spcPct val="0"/>
              </a:spcBef>
              <a:spcAft>
                <a:spcPct val="0"/>
              </a:spcAft>
              <a:buClrTx/>
              <a:buSzTx/>
              <a:buFontTx/>
              <a:buNone/>
              <a:tabLst/>
              <a:defRPr/>
            </a:pPr>
            <a:fld id="{758ED97D-2730-4599-AEF0-A2AB97007EB8}"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22" name="Slide Number Placeholder 21"/>
          <p:cNvSpPr>
            <a:spLocks noGrp="1"/>
          </p:cNvSpPr>
          <p:nvPr>
            <p:ph type="sldNum" sz="quarter" idx="4"/>
          </p:nvPr>
        </p:nvSpPr>
        <p:spPr>
          <a:xfrm>
            <a:off x="8613775"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marL="0" marR="0" lvl="0" indent="0" algn="ctr" defTabSz="914400" rtl="0" eaLnBrk="1" fontAlgn="base" latinLnBrk="0" hangingPunct="1">
              <a:lnSpc>
                <a:spcPct val="100000"/>
              </a:lnSpc>
              <a:spcBef>
                <a:spcPct val="0"/>
              </a:spcBef>
              <a:spcAft>
                <a:spcPct val="0"/>
              </a:spcAft>
              <a:buClrTx/>
              <a:buSzTx/>
              <a:buFontTx/>
              <a:buNone/>
              <a:tabLst/>
              <a:defRPr/>
            </a:pPr>
            <a:fld id="{A9A1DA32-6D03-4C47-9797-91A005863D6A}"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15" name="Rectangle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Tree>
    <p:extLst>
      <p:ext uri="{BB962C8B-B14F-4D97-AF65-F5344CB8AC3E}">
        <p14:creationId xmlns:p14="http://schemas.microsoft.com/office/powerpoint/2010/main" val="2240391938"/>
      </p:ext>
    </p:extLst>
  </p:cSld>
  <p:clrMap bg1="lt1" tx1="dk1" bg2="lt2" tx2="dk2" accent1="accent1" accent2="accent2" accent3="accent3" accent4="accent4" accent5="accent5" accent6="accent6" hlink="hlink" folHlink="folHlink"/>
  <p:sldLayoutIdLst>
    <p:sldLayoutId id="2147483917" r:id="rId1"/>
    <p:sldLayoutId id="2147483918" r:id="rId2"/>
    <p:sldLayoutId id="2147483919" r:id="rId3"/>
    <p:sldLayoutId id="2147483920" r:id="rId4"/>
    <p:sldLayoutId id="2147483921" r:id="rId5"/>
    <p:sldLayoutId id="2147483922" r:id="rId6"/>
    <p:sldLayoutId id="2147483923" r:id="rId7"/>
    <p:sldLayoutId id="2147483924" r:id="rId8"/>
    <p:sldLayoutId id="2147483925" r:id="rId9"/>
    <p:sldLayoutId id="2147483926" r:id="rId10"/>
    <p:sldLayoutId id="2147483927" r:id="rId11"/>
  </p:sldLayoutIdLst>
  <p:txStyles>
    <p:title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Gill Sans MT" pitchFamily="34" charset="0"/>
        </a:defRPr>
      </a:lvl2pPr>
      <a:lvl3pPr algn="l" rtl="0" eaLnBrk="0" fontAlgn="base" hangingPunct="0">
        <a:spcBef>
          <a:spcPct val="0"/>
        </a:spcBef>
        <a:spcAft>
          <a:spcPct val="0"/>
        </a:spcAft>
        <a:defRPr sz="4300">
          <a:solidFill>
            <a:srgbClr val="572314"/>
          </a:solidFill>
          <a:latin typeface="Gill Sans MT" pitchFamily="34" charset="0"/>
        </a:defRPr>
      </a:lvl3pPr>
      <a:lvl4pPr algn="l" rtl="0" eaLnBrk="0" fontAlgn="base" hangingPunct="0">
        <a:spcBef>
          <a:spcPct val="0"/>
        </a:spcBef>
        <a:spcAft>
          <a:spcPct val="0"/>
        </a:spcAft>
        <a:defRPr sz="4300">
          <a:solidFill>
            <a:srgbClr val="572314"/>
          </a:solidFill>
          <a:latin typeface="Gill Sans MT" pitchFamily="34" charset="0"/>
        </a:defRPr>
      </a:lvl4pPr>
      <a:lvl5pPr algn="l" rtl="0" eaLnBrk="0" fontAlgn="base" hangingPunct="0">
        <a:spcBef>
          <a:spcPct val="0"/>
        </a:spcBef>
        <a:spcAft>
          <a:spcPct val="0"/>
        </a:spcAft>
        <a:defRPr sz="4300">
          <a:solidFill>
            <a:srgbClr val="572314"/>
          </a:solidFill>
          <a:latin typeface="Gill Sans MT" pitchFamily="34" charset="0"/>
        </a:defRPr>
      </a:lvl5pPr>
      <a:lvl6pPr marL="457200" algn="l" rtl="0" fontAlgn="base">
        <a:spcBef>
          <a:spcPct val="0"/>
        </a:spcBef>
        <a:spcAft>
          <a:spcPct val="0"/>
        </a:spcAft>
        <a:defRPr sz="4300">
          <a:solidFill>
            <a:srgbClr val="572314"/>
          </a:solidFill>
          <a:latin typeface="Gill Sans MT" pitchFamily="34" charset="0"/>
        </a:defRPr>
      </a:lvl6pPr>
      <a:lvl7pPr marL="914400" algn="l" rtl="0" fontAlgn="base">
        <a:spcBef>
          <a:spcPct val="0"/>
        </a:spcBef>
        <a:spcAft>
          <a:spcPct val="0"/>
        </a:spcAft>
        <a:defRPr sz="4300">
          <a:solidFill>
            <a:srgbClr val="572314"/>
          </a:solidFill>
          <a:latin typeface="Gill Sans MT" pitchFamily="34" charset="0"/>
        </a:defRPr>
      </a:lvl7pPr>
      <a:lvl8pPr marL="1371600" algn="l" rtl="0" fontAlgn="base">
        <a:spcBef>
          <a:spcPct val="0"/>
        </a:spcBef>
        <a:spcAft>
          <a:spcPct val="0"/>
        </a:spcAft>
        <a:defRPr sz="4300">
          <a:solidFill>
            <a:srgbClr val="572314"/>
          </a:solidFill>
          <a:latin typeface="Gill Sans MT" pitchFamily="34" charset="0"/>
        </a:defRPr>
      </a:lvl8pPr>
      <a:lvl9pPr marL="1828800" algn="l" rtl="0" fontAlgn="base">
        <a:spcBef>
          <a:spcPct val="0"/>
        </a:spcBef>
        <a:spcAft>
          <a:spcPct val="0"/>
        </a:spcAft>
        <a:defRPr sz="4300">
          <a:solidFill>
            <a:srgbClr val="572314"/>
          </a:solidFill>
          <a:latin typeface="Gill Sans MT" pitchFamily="34" charset="0"/>
        </a:defRPr>
      </a:lvl9pPr>
      <a:extLst/>
    </p:titleStyle>
    <p:bodyStyle>
      <a:lvl1pPr marL="365125" indent="-282575" algn="l" rtl="0" eaLnBrk="0" fontAlgn="base" hangingPunct="0">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
        <p:nvSpPr>
          <p:cNvPr id="8" name="Oval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
        <p:nvSpPr>
          <p:cNvPr id="12" name="Rectangle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
        <p:nvSpPr>
          <p:cNvPr id="5" name="Title Placeholder 4"/>
          <p:cNvSpPr>
            <a:spLocks noGrp="1"/>
          </p:cNvSpPr>
          <p:nvPr>
            <p:ph type="title"/>
          </p:nvPr>
        </p:nvSpPr>
        <p:spPr>
          <a:xfrm>
            <a:off x="1435100" y="274638"/>
            <a:ext cx="7499350" cy="1143000"/>
          </a:xfrm>
          <a:prstGeom prst="rect">
            <a:avLst/>
          </a:prstGeom>
        </p:spPr>
        <p:txBody>
          <a:bodyPr anchor="ctr">
            <a:normAutofit/>
          </a:bodyPr>
          <a:lstStyle/>
          <a:p>
            <a:r>
              <a:rPr lang="en-US"/>
              <a:t>Click to edit Master title style</a:t>
            </a:r>
          </a:p>
        </p:txBody>
      </p:sp>
      <p:sp>
        <p:nvSpPr>
          <p:cNvPr id="1033" name="Text Placeholder 8"/>
          <p:cNvSpPr>
            <a:spLocks noGrp="1"/>
          </p:cNvSpPr>
          <p:nvPr>
            <p:ph type="body" idx="1"/>
          </p:nvPr>
        </p:nvSpPr>
        <p:spPr bwMode="auto">
          <a:xfrm>
            <a:off x="1435100" y="1447800"/>
            <a:ext cx="749935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l-GR"/>
              <a:t>Click to edit Master text styles</a:t>
            </a:r>
          </a:p>
          <a:p>
            <a:pPr lvl="1"/>
            <a:r>
              <a:rPr lang="en-US" altLang="el-GR"/>
              <a:t>Second level</a:t>
            </a:r>
          </a:p>
          <a:p>
            <a:pPr lvl="2"/>
            <a:r>
              <a:rPr lang="en-US" altLang="el-GR"/>
              <a:t>Third level</a:t>
            </a:r>
          </a:p>
          <a:p>
            <a:pPr lvl="3"/>
            <a:r>
              <a:rPr lang="en-US" altLang="el-GR"/>
              <a:t>Fourth level</a:t>
            </a:r>
          </a:p>
          <a:p>
            <a:pPr lvl="4"/>
            <a:r>
              <a:rPr lang="en-US" altLang="el-GR"/>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marL="0" marR="0" lvl="0" indent="0" algn="r" defTabSz="914400" rtl="0" eaLnBrk="1" fontAlgn="base" latinLnBrk="0" hangingPunct="1">
              <a:lnSpc>
                <a:spcPct val="100000"/>
              </a:lnSpc>
              <a:spcBef>
                <a:spcPct val="0"/>
              </a:spcBef>
              <a:spcAft>
                <a:spcPct val="0"/>
              </a:spcAft>
              <a:buClrTx/>
              <a:buSzTx/>
              <a:buFontTx/>
              <a:buNone/>
              <a:tabLst/>
              <a:defRPr/>
            </a:pPr>
            <a:fld id="{758ED97D-2730-4599-AEF0-A2AB97007EB8}"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22" name="Slide Number Placeholder 21"/>
          <p:cNvSpPr>
            <a:spLocks noGrp="1"/>
          </p:cNvSpPr>
          <p:nvPr>
            <p:ph type="sldNum" sz="quarter" idx="4"/>
          </p:nvPr>
        </p:nvSpPr>
        <p:spPr>
          <a:xfrm>
            <a:off x="8613775"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marL="0" marR="0" lvl="0" indent="0" algn="ctr" defTabSz="914400" rtl="0" eaLnBrk="1" fontAlgn="base" latinLnBrk="0" hangingPunct="1">
              <a:lnSpc>
                <a:spcPct val="100000"/>
              </a:lnSpc>
              <a:spcBef>
                <a:spcPct val="0"/>
              </a:spcBef>
              <a:spcAft>
                <a:spcPct val="0"/>
              </a:spcAft>
              <a:buClrTx/>
              <a:buSzTx/>
              <a:buFontTx/>
              <a:buNone/>
              <a:tabLst/>
              <a:defRPr/>
            </a:pPr>
            <a:fld id="{A9A1DA32-6D03-4C47-9797-91A005863D6A}"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15" name="Rectangle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Tree>
    <p:extLst>
      <p:ext uri="{BB962C8B-B14F-4D97-AF65-F5344CB8AC3E}">
        <p14:creationId xmlns:p14="http://schemas.microsoft.com/office/powerpoint/2010/main" val="2914885263"/>
      </p:ext>
    </p:extLst>
  </p:cSld>
  <p:clrMap bg1="lt1" tx1="dk1" bg2="lt2" tx2="dk2" accent1="accent1" accent2="accent2" accent3="accent3" accent4="accent4" accent5="accent5" accent6="accent6" hlink="hlink" folHlink="folHlink"/>
  <p:sldLayoutIdLst>
    <p:sldLayoutId id="2147483929" r:id="rId1"/>
    <p:sldLayoutId id="2147483930" r:id="rId2"/>
    <p:sldLayoutId id="2147483931" r:id="rId3"/>
    <p:sldLayoutId id="2147483932" r:id="rId4"/>
    <p:sldLayoutId id="2147483933" r:id="rId5"/>
    <p:sldLayoutId id="2147483934" r:id="rId6"/>
    <p:sldLayoutId id="2147483935" r:id="rId7"/>
    <p:sldLayoutId id="2147483936" r:id="rId8"/>
    <p:sldLayoutId id="2147483937" r:id="rId9"/>
    <p:sldLayoutId id="2147483938" r:id="rId10"/>
    <p:sldLayoutId id="2147483939" r:id="rId11"/>
  </p:sldLayoutIdLst>
  <p:txStyles>
    <p:title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Gill Sans MT" pitchFamily="34" charset="0"/>
        </a:defRPr>
      </a:lvl2pPr>
      <a:lvl3pPr algn="l" rtl="0" eaLnBrk="0" fontAlgn="base" hangingPunct="0">
        <a:spcBef>
          <a:spcPct val="0"/>
        </a:spcBef>
        <a:spcAft>
          <a:spcPct val="0"/>
        </a:spcAft>
        <a:defRPr sz="4300">
          <a:solidFill>
            <a:srgbClr val="572314"/>
          </a:solidFill>
          <a:latin typeface="Gill Sans MT" pitchFamily="34" charset="0"/>
        </a:defRPr>
      </a:lvl3pPr>
      <a:lvl4pPr algn="l" rtl="0" eaLnBrk="0" fontAlgn="base" hangingPunct="0">
        <a:spcBef>
          <a:spcPct val="0"/>
        </a:spcBef>
        <a:spcAft>
          <a:spcPct val="0"/>
        </a:spcAft>
        <a:defRPr sz="4300">
          <a:solidFill>
            <a:srgbClr val="572314"/>
          </a:solidFill>
          <a:latin typeface="Gill Sans MT" pitchFamily="34" charset="0"/>
        </a:defRPr>
      </a:lvl4pPr>
      <a:lvl5pPr algn="l" rtl="0" eaLnBrk="0" fontAlgn="base" hangingPunct="0">
        <a:spcBef>
          <a:spcPct val="0"/>
        </a:spcBef>
        <a:spcAft>
          <a:spcPct val="0"/>
        </a:spcAft>
        <a:defRPr sz="4300">
          <a:solidFill>
            <a:srgbClr val="572314"/>
          </a:solidFill>
          <a:latin typeface="Gill Sans MT" pitchFamily="34" charset="0"/>
        </a:defRPr>
      </a:lvl5pPr>
      <a:lvl6pPr marL="457200" algn="l" rtl="0" fontAlgn="base">
        <a:spcBef>
          <a:spcPct val="0"/>
        </a:spcBef>
        <a:spcAft>
          <a:spcPct val="0"/>
        </a:spcAft>
        <a:defRPr sz="4300">
          <a:solidFill>
            <a:srgbClr val="572314"/>
          </a:solidFill>
          <a:latin typeface="Gill Sans MT" pitchFamily="34" charset="0"/>
        </a:defRPr>
      </a:lvl6pPr>
      <a:lvl7pPr marL="914400" algn="l" rtl="0" fontAlgn="base">
        <a:spcBef>
          <a:spcPct val="0"/>
        </a:spcBef>
        <a:spcAft>
          <a:spcPct val="0"/>
        </a:spcAft>
        <a:defRPr sz="4300">
          <a:solidFill>
            <a:srgbClr val="572314"/>
          </a:solidFill>
          <a:latin typeface="Gill Sans MT" pitchFamily="34" charset="0"/>
        </a:defRPr>
      </a:lvl7pPr>
      <a:lvl8pPr marL="1371600" algn="l" rtl="0" fontAlgn="base">
        <a:spcBef>
          <a:spcPct val="0"/>
        </a:spcBef>
        <a:spcAft>
          <a:spcPct val="0"/>
        </a:spcAft>
        <a:defRPr sz="4300">
          <a:solidFill>
            <a:srgbClr val="572314"/>
          </a:solidFill>
          <a:latin typeface="Gill Sans MT" pitchFamily="34" charset="0"/>
        </a:defRPr>
      </a:lvl8pPr>
      <a:lvl9pPr marL="1828800" algn="l" rtl="0" fontAlgn="base">
        <a:spcBef>
          <a:spcPct val="0"/>
        </a:spcBef>
        <a:spcAft>
          <a:spcPct val="0"/>
        </a:spcAft>
        <a:defRPr sz="4300">
          <a:solidFill>
            <a:srgbClr val="572314"/>
          </a:solidFill>
          <a:latin typeface="Gill Sans MT" pitchFamily="34" charset="0"/>
        </a:defRPr>
      </a:lvl9pPr>
      <a:extLst/>
    </p:titleStyle>
    <p:bodyStyle>
      <a:lvl1pPr marL="365125" indent="-282575" algn="l" rtl="0" eaLnBrk="0" fontAlgn="base" hangingPunct="0">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
        <p:nvSpPr>
          <p:cNvPr id="8" name="Oval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
        <p:nvSpPr>
          <p:cNvPr id="12" name="Rectangle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
        <p:nvSpPr>
          <p:cNvPr id="5" name="Title Placeholder 4"/>
          <p:cNvSpPr>
            <a:spLocks noGrp="1"/>
          </p:cNvSpPr>
          <p:nvPr>
            <p:ph type="title"/>
          </p:nvPr>
        </p:nvSpPr>
        <p:spPr>
          <a:xfrm>
            <a:off x="1435100" y="274638"/>
            <a:ext cx="7499350" cy="1143000"/>
          </a:xfrm>
          <a:prstGeom prst="rect">
            <a:avLst/>
          </a:prstGeom>
        </p:spPr>
        <p:txBody>
          <a:bodyPr anchor="ctr">
            <a:normAutofit/>
          </a:bodyPr>
          <a:lstStyle/>
          <a:p>
            <a:r>
              <a:rPr lang="en-US"/>
              <a:t>Click to edit Master title style</a:t>
            </a:r>
          </a:p>
        </p:txBody>
      </p:sp>
      <p:sp>
        <p:nvSpPr>
          <p:cNvPr id="1033" name="Text Placeholder 8"/>
          <p:cNvSpPr>
            <a:spLocks noGrp="1"/>
          </p:cNvSpPr>
          <p:nvPr>
            <p:ph type="body" idx="1"/>
          </p:nvPr>
        </p:nvSpPr>
        <p:spPr bwMode="auto">
          <a:xfrm>
            <a:off x="1435100" y="1447800"/>
            <a:ext cx="749935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l-GR"/>
              <a:t>Click to edit Master text styles</a:t>
            </a:r>
          </a:p>
          <a:p>
            <a:pPr lvl="1"/>
            <a:r>
              <a:rPr lang="en-US" altLang="el-GR"/>
              <a:t>Second level</a:t>
            </a:r>
          </a:p>
          <a:p>
            <a:pPr lvl="2"/>
            <a:r>
              <a:rPr lang="en-US" altLang="el-GR"/>
              <a:t>Third level</a:t>
            </a:r>
          </a:p>
          <a:p>
            <a:pPr lvl="3"/>
            <a:r>
              <a:rPr lang="en-US" altLang="el-GR"/>
              <a:t>Fourth level</a:t>
            </a:r>
          </a:p>
          <a:p>
            <a:pPr lvl="4"/>
            <a:r>
              <a:rPr lang="en-US" altLang="el-GR"/>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marL="0" marR="0" lvl="0" indent="0" algn="r" defTabSz="914400" rtl="0" eaLnBrk="1" fontAlgn="base" latinLnBrk="0" hangingPunct="1">
              <a:lnSpc>
                <a:spcPct val="100000"/>
              </a:lnSpc>
              <a:spcBef>
                <a:spcPct val="0"/>
              </a:spcBef>
              <a:spcAft>
                <a:spcPct val="0"/>
              </a:spcAft>
              <a:buClrTx/>
              <a:buSzTx/>
              <a:buFontTx/>
              <a:buNone/>
              <a:tabLst/>
              <a:defRPr/>
            </a:pPr>
            <a:fld id="{758ED97D-2730-4599-AEF0-A2AB97007EB8}" type="datetimeFigureOut">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10/22/2019</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22" name="Slide Number Placeholder 21"/>
          <p:cNvSpPr>
            <a:spLocks noGrp="1"/>
          </p:cNvSpPr>
          <p:nvPr>
            <p:ph type="sldNum" sz="quarter" idx="4"/>
          </p:nvPr>
        </p:nvSpPr>
        <p:spPr>
          <a:xfrm>
            <a:off x="8613775"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marL="0" marR="0" lvl="0" indent="0" algn="ctr" defTabSz="914400" rtl="0" eaLnBrk="1" fontAlgn="base" latinLnBrk="0" hangingPunct="1">
              <a:lnSpc>
                <a:spcPct val="100000"/>
              </a:lnSpc>
              <a:spcBef>
                <a:spcPct val="0"/>
              </a:spcBef>
              <a:spcAft>
                <a:spcPct val="0"/>
              </a:spcAft>
              <a:buClrTx/>
              <a:buSzTx/>
              <a:buFontTx/>
              <a:buNone/>
              <a:tabLst/>
              <a:defRPr/>
            </a:pPr>
            <a:fld id="{A9A1DA32-6D03-4C47-9797-91A005863D6A}" type="slidenum">
              <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CCD1B9">
                  <a:shade val="50000"/>
                  <a:satMod val="200000"/>
                </a:srgbClr>
              </a:solidFill>
              <a:effectLst/>
              <a:uLnTx/>
              <a:uFillTx/>
              <a:latin typeface="Arial" charset="0"/>
              <a:ea typeface="+mn-ea"/>
              <a:cs typeface="+mn-cs"/>
            </a:endParaRPr>
          </a:p>
        </p:txBody>
      </p:sp>
      <p:sp>
        <p:nvSpPr>
          <p:cNvPr id="15" name="Rectangle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Tree>
    <p:extLst>
      <p:ext uri="{BB962C8B-B14F-4D97-AF65-F5344CB8AC3E}">
        <p14:creationId xmlns:p14="http://schemas.microsoft.com/office/powerpoint/2010/main" val="2345391084"/>
      </p:ext>
    </p:extLst>
  </p:cSld>
  <p:clrMap bg1="lt1" tx1="dk1" bg2="lt2" tx2="dk2" accent1="accent1" accent2="accent2" accent3="accent3" accent4="accent4" accent5="accent5" accent6="accent6" hlink="hlink" folHlink="folHlink"/>
  <p:sldLayoutIdLst>
    <p:sldLayoutId id="2147483941" r:id="rId1"/>
    <p:sldLayoutId id="2147483942" r:id="rId2"/>
    <p:sldLayoutId id="2147483943" r:id="rId3"/>
    <p:sldLayoutId id="2147483944" r:id="rId4"/>
    <p:sldLayoutId id="2147483945" r:id="rId5"/>
    <p:sldLayoutId id="2147483946" r:id="rId6"/>
    <p:sldLayoutId id="2147483947" r:id="rId7"/>
    <p:sldLayoutId id="2147483948" r:id="rId8"/>
    <p:sldLayoutId id="2147483949" r:id="rId9"/>
    <p:sldLayoutId id="2147483950" r:id="rId10"/>
    <p:sldLayoutId id="2147483951" r:id="rId11"/>
  </p:sldLayoutIdLst>
  <p:txStyles>
    <p:title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Gill Sans MT" pitchFamily="34" charset="0"/>
        </a:defRPr>
      </a:lvl2pPr>
      <a:lvl3pPr algn="l" rtl="0" eaLnBrk="0" fontAlgn="base" hangingPunct="0">
        <a:spcBef>
          <a:spcPct val="0"/>
        </a:spcBef>
        <a:spcAft>
          <a:spcPct val="0"/>
        </a:spcAft>
        <a:defRPr sz="4300">
          <a:solidFill>
            <a:srgbClr val="572314"/>
          </a:solidFill>
          <a:latin typeface="Gill Sans MT" pitchFamily="34" charset="0"/>
        </a:defRPr>
      </a:lvl3pPr>
      <a:lvl4pPr algn="l" rtl="0" eaLnBrk="0" fontAlgn="base" hangingPunct="0">
        <a:spcBef>
          <a:spcPct val="0"/>
        </a:spcBef>
        <a:spcAft>
          <a:spcPct val="0"/>
        </a:spcAft>
        <a:defRPr sz="4300">
          <a:solidFill>
            <a:srgbClr val="572314"/>
          </a:solidFill>
          <a:latin typeface="Gill Sans MT" pitchFamily="34" charset="0"/>
        </a:defRPr>
      </a:lvl4pPr>
      <a:lvl5pPr algn="l" rtl="0" eaLnBrk="0" fontAlgn="base" hangingPunct="0">
        <a:spcBef>
          <a:spcPct val="0"/>
        </a:spcBef>
        <a:spcAft>
          <a:spcPct val="0"/>
        </a:spcAft>
        <a:defRPr sz="4300">
          <a:solidFill>
            <a:srgbClr val="572314"/>
          </a:solidFill>
          <a:latin typeface="Gill Sans MT" pitchFamily="34" charset="0"/>
        </a:defRPr>
      </a:lvl5pPr>
      <a:lvl6pPr marL="457200" algn="l" rtl="0" fontAlgn="base">
        <a:spcBef>
          <a:spcPct val="0"/>
        </a:spcBef>
        <a:spcAft>
          <a:spcPct val="0"/>
        </a:spcAft>
        <a:defRPr sz="4300">
          <a:solidFill>
            <a:srgbClr val="572314"/>
          </a:solidFill>
          <a:latin typeface="Gill Sans MT" pitchFamily="34" charset="0"/>
        </a:defRPr>
      </a:lvl6pPr>
      <a:lvl7pPr marL="914400" algn="l" rtl="0" fontAlgn="base">
        <a:spcBef>
          <a:spcPct val="0"/>
        </a:spcBef>
        <a:spcAft>
          <a:spcPct val="0"/>
        </a:spcAft>
        <a:defRPr sz="4300">
          <a:solidFill>
            <a:srgbClr val="572314"/>
          </a:solidFill>
          <a:latin typeface="Gill Sans MT" pitchFamily="34" charset="0"/>
        </a:defRPr>
      </a:lvl7pPr>
      <a:lvl8pPr marL="1371600" algn="l" rtl="0" fontAlgn="base">
        <a:spcBef>
          <a:spcPct val="0"/>
        </a:spcBef>
        <a:spcAft>
          <a:spcPct val="0"/>
        </a:spcAft>
        <a:defRPr sz="4300">
          <a:solidFill>
            <a:srgbClr val="572314"/>
          </a:solidFill>
          <a:latin typeface="Gill Sans MT" pitchFamily="34" charset="0"/>
        </a:defRPr>
      </a:lvl8pPr>
      <a:lvl9pPr marL="1828800" algn="l" rtl="0" fontAlgn="base">
        <a:spcBef>
          <a:spcPct val="0"/>
        </a:spcBef>
        <a:spcAft>
          <a:spcPct val="0"/>
        </a:spcAft>
        <a:defRPr sz="4300">
          <a:solidFill>
            <a:srgbClr val="572314"/>
          </a:solidFill>
          <a:latin typeface="Gill Sans MT" pitchFamily="34" charset="0"/>
        </a:defRPr>
      </a:lvl9pPr>
      <a:extLst/>
    </p:titleStyle>
    <p:bodyStyle>
      <a:lvl1pPr marL="365125" indent="-282575" algn="l" rtl="0" eaLnBrk="0" fontAlgn="base" hangingPunct="0">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85875" y="1357313"/>
            <a:ext cx="7200900" cy="2571750"/>
          </a:xfrm>
        </p:spPr>
        <p:txBody>
          <a:bodyPr rtlCol="0">
            <a:normAutofit fontScale="90000"/>
          </a:bodyPr>
          <a:lstStyle/>
          <a:p>
            <a:pPr eaLnBrk="1" fontAlgn="auto" hangingPunct="1">
              <a:spcAft>
                <a:spcPts val="0"/>
              </a:spcAft>
              <a:defRPr/>
            </a:pPr>
            <a:r>
              <a:rPr lang="el-GR" dirty="0">
                <a:solidFill>
                  <a:schemeClr val="tx2">
                    <a:satMod val="130000"/>
                  </a:schemeClr>
                </a:solidFill>
              </a:rPr>
              <a:t/>
            </a:r>
            <a:br>
              <a:rPr lang="el-GR" dirty="0">
                <a:solidFill>
                  <a:schemeClr val="tx2">
                    <a:satMod val="130000"/>
                  </a:schemeClr>
                </a:solidFill>
              </a:rPr>
            </a:br>
            <a:r>
              <a:rPr lang="el-GR" sz="5300" dirty="0">
                <a:solidFill>
                  <a:schemeClr val="tx2">
                    <a:satMod val="130000"/>
                  </a:schemeClr>
                </a:solidFill>
              </a:rPr>
              <a:t>ΥΠΟΥΡΓΕΙΟ ΕΣΩΤΕΡΙΚΩΝ </a:t>
            </a:r>
            <a:r>
              <a:rPr lang="en-US" dirty="0">
                <a:solidFill>
                  <a:schemeClr val="tx2">
                    <a:satMod val="130000"/>
                  </a:schemeClr>
                </a:solidFill>
              </a:rPr>
              <a:t/>
            </a:r>
            <a:br>
              <a:rPr lang="en-US" dirty="0">
                <a:solidFill>
                  <a:schemeClr val="tx2">
                    <a:satMod val="130000"/>
                  </a:schemeClr>
                </a:solidFill>
              </a:rPr>
            </a:br>
            <a:r>
              <a:rPr lang="el-GR" dirty="0">
                <a:solidFill>
                  <a:schemeClr val="tx2">
                    <a:satMod val="130000"/>
                  </a:schemeClr>
                </a:solidFill>
              </a:rPr>
              <a:t>ΤΜΗΜΑ ΑΡΧΕΙΟΥ ΠΛΗΘΥΣΜΟΥ ΚΑΙ ΜΕΤΑΝΑΣΤΕΥΣΗΣ</a:t>
            </a:r>
            <a:r>
              <a:rPr lang="en-US" dirty="0">
                <a:solidFill>
                  <a:schemeClr val="tx2">
                    <a:satMod val="130000"/>
                  </a:schemeClr>
                </a:solidFill>
              </a:rPr>
              <a:t/>
            </a:r>
            <a:br>
              <a:rPr lang="en-US" dirty="0">
                <a:solidFill>
                  <a:schemeClr val="tx2">
                    <a:satMod val="130000"/>
                  </a:schemeClr>
                </a:solidFill>
              </a:rPr>
            </a:br>
            <a:endParaRPr lang="en-US" dirty="0">
              <a:solidFill>
                <a:schemeClr val="tx2">
                  <a:satMod val="130000"/>
                </a:schemeClr>
              </a:solidFill>
            </a:endParaRPr>
          </a:p>
        </p:txBody>
      </p:sp>
      <p:graphicFrame>
        <p:nvGraphicFramePr>
          <p:cNvPr id="8195" name="Object 2"/>
          <p:cNvGraphicFramePr>
            <a:graphicFrameLocks noChangeAspect="1"/>
          </p:cNvGraphicFramePr>
          <p:nvPr/>
        </p:nvGraphicFramePr>
        <p:xfrm>
          <a:off x="2857500" y="500063"/>
          <a:ext cx="3732213" cy="663575"/>
        </p:xfrm>
        <a:graphic>
          <a:graphicData uri="http://schemas.openxmlformats.org/presentationml/2006/ole">
            <mc:AlternateContent xmlns:mc="http://schemas.openxmlformats.org/markup-compatibility/2006">
              <mc:Choice xmlns:v="urn:schemas-microsoft-com:vml" Requires="v">
                <p:oleObj spid="_x0000_s5161" name="Picture" r:id="rId3" imgW="3341511" imgH="598311" progId="Word.Picture.8">
                  <p:embed/>
                </p:oleObj>
              </mc:Choice>
              <mc:Fallback>
                <p:oleObj name="Picture" r:id="rId3" imgW="3341511" imgH="598311" progId="Word.Picture.8">
                  <p:embed/>
                  <p:pic>
                    <p:nvPicPr>
                      <p:cNvPr id="8195"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7500" y="500063"/>
                        <a:ext cx="3732213" cy="6635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196" name="Rectangle 3"/>
          <p:cNvSpPr>
            <a:spLocks noChangeArrowheads="1"/>
          </p:cNvSpPr>
          <p:nvPr/>
        </p:nvSpPr>
        <p:spPr bwMode="auto">
          <a:xfrm>
            <a:off x="1143000" y="2999882"/>
            <a:ext cx="8001000" cy="33855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l-GR" altLang="el-GR" sz="2800" b="1" i="0" u="none" strike="noStrike" kern="1200" cap="none" spc="0" normalizeH="0" baseline="0" noProof="0" dirty="0">
              <a:ln>
                <a:noFill/>
              </a:ln>
              <a:solidFill>
                <a:prstClr val="black"/>
              </a:solidFill>
              <a:effectLst/>
              <a:uLnTx/>
              <a:uFillTx/>
              <a:latin typeface="Arial" charset="0"/>
              <a:ea typeface="+mn-ea"/>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l-GR" altLang="el-GR" sz="2800" b="1" i="0" u="none" strike="noStrike" kern="1200" cap="none" spc="0" normalizeH="0" baseline="0" noProof="0" dirty="0">
              <a:ln>
                <a:noFill/>
              </a:ln>
              <a:solidFill>
                <a:prstClr val="black"/>
              </a:solidFill>
              <a:effectLst/>
              <a:uLnTx/>
              <a:uFillTx/>
              <a:latin typeface="Arial" charset="0"/>
              <a:ea typeface="+mn-ea"/>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l-GR" altLang="el-GR" sz="2800" b="1" i="0" u="none" strike="noStrike" kern="1200" cap="none" spc="0" normalizeH="0" baseline="0" noProof="0" dirty="0">
                <a:ln>
                  <a:noFill/>
                </a:ln>
                <a:solidFill>
                  <a:srgbClr val="C66951">
                    <a:lumMod val="75000"/>
                  </a:srgbClr>
                </a:solidFill>
                <a:effectLst/>
                <a:uLnTx/>
                <a:uFillTx/>
                <a:latin typeface="Arial" charset="0"/>
                <a:ea typeface="+mn-ea"/>
                <a:cs typeface="Times New Roman" pitchFamily="18" charset="0"/>
              </a:rPr>
              <a:t>ΝΟΜΙΚΟ ΠΛΑΙΣΙΟ ΓΙΑ ΤΗΝ ΕΙΣΔΟΧΗ ΕΡΕΥΝΗΤΩΝ ΑΠΟ ΤΡΙΤΕΣ ΧΩΡΕΣ</a:t>
            </a:r>
          </a:p>
          <a:p>
            <a:pPr marL="0" marR="0" lvl="0" indent="0" algn="r" defTabSz="914400" rtl="0" eaLnBrk="1" fontAlgn="base" latinLnBrk="0" hangingPunct="1">
              <a:lnSpc>
                <a:spcPct val="100000"/>
              </a:lnSpc>
              <a:spcBef>
                <a:spcPct val="0"/>
              </a:spcBef>
              <a:spcAft>
                <a:spcPct val="0"/>
              </a:spcAft>
              <a:buClrTx/>
              <a:buSzTx/>
              <a:buFontTx/>
              <a:buNone/>
              <a:tabLst/>
              <a:defRPr/>
            </a:pPr>
            <a:endParaRPr kumimoji="0" lang="en-US" altLang="el-GR" sz="2800" b="1" i="0" u="none" strike="noStrike" kern="1200" cap="none" spc="0" normalizeH="0" baseline="0" noProof="0" dirty="0">
              <a:ln>
                <a:noFill/>
              </a:ln>
              <a:solidFill>
                <a:prstClr val="black"/>
              </a:solidFill>
              <a:effectLst/>
              <a:uLnTx/>
              <a:uFillTx/>
              <a:latin typeface="Arial" charset="0"/>
              <a:ea typeface="+mn-ea"/>
              <a:cs typeface="+mn-cs"/>
            </a:endParaRPr>
          </a:p>
          <a:p>
            <a:pPr marL="0" marR="0" lvl="0" indent="0" algn="r" defTabSz="914400" rtl="0" eaLnBrk="0" fontAlgn="base" latinLnBrk="0" hangingPunct="0">
              <a:lnSpc>
                <a:spcPct val="100000"/>
              </a:lnSpc>
              <a:spcBef>
                <a:spcPct val="0"/>
              </a:spcBef>
              <a:spcAft>
                <a:spcPct val="0"/>
              </a:spcAft>
              <a:buClrTx/>
              <a:buSzTx/>
              <a:buFontTx/>
              <a:buNone/>
              <a:tabLst/>
              <a:defRPr/>
            </a:pPr>
            <a:r>
              <a:rPr kumimoji="0" lang="el-GR" altLang="el-GR" sz="2800" b="1" i="0" u="none" strike="noStrike" kern="1200" cap="none" spc="0" normalizeH="0" baseline="0" noProof="0" dirty="0">
                <a:ln>
                  <a:noFill/>
                </a:ln>
                <a:solidFill>
                  <a:prstClr val="black"/>
                </a:solidFill>
                <a:effectLst/>
                <a:uLnTx/>
                <a:uFillTx/>
                <a:latin typeface="Arial" charset="0"/>
                <a:ea typeface="+mn-ea"/>
                <a:cs typeface="Times New Roman" pitchFamily="18" charset="0"/>
              </a:rPr>
              <a:t> </a:t>
            </a:r>
          </a:p>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el-GR" altLang="el-GR" sz="2800" b="1" i="0" u="none" strike="noStrike" kern="1200" cap="none" spc="0" normalizeH="0" baseline="0" noProof="0" dirty="0">
              <a:ln>
                <a:noFill/>
              </a:ln>
              <a:solidFill>
                <a:prstClr val="black"/>
              </a:solidFill>
              <a:effectLst/>
              <a:uLnTx/>
              <a:uFillTx/>
              <a:latin typeface="Arial" charset="0"/>
              <a:ea typeface="+mn-ea"/>
              <a:cs typeface="Times New Roman" pitchFamily="18" charset="0"/>
            </a:endParaRPr>
          </a:p>
          <a:p>
            <a:pPr marL="0" marR="0" lvl="0" indent="0" algn="r" defTabSz="914400" rtl="0" eaLnBrk="0" fontAlgn="base" latinLnBrk="0" hangingPunct="0">
              <a:lnSpc>
                <a:spcPct val="100000"/>
              </a:lnSpc>
              <a:spcBef>
                <a:spcPct val="0"/>
              </a:spcBef>
              <a:spcAft>
                <a:spcPct val="0"/>
              </a:spcAft>
              <a:buClrTx/>
              <a:buSzTx/>
              <a:buFontTx/>
              <a:buNone/>
              <a:tabLst/>
              <a:defRPr/>
            </a:pPr>
            <a:r>
              <a:rPr kumimoji="0" lang="el-GR" altLang="el-GR" sz="1800" b="0" i="0" u="none" strike="noStrike" kern="1200" cap="none" spc="0" normalizeH="0" baseline="0" noProof="0" dirty="0">
                <a:ln>
                  <a:noFill/>
                </a:ln>
                <a:solidFill>
                  <a:srgbClr val="C66951">
                    <a:lumMod val="75000"/>
                  </a:srgbClr>
                </a:solidFill>
                <a:effectLst/>
                <a:uLnTx/>
                <a:uFillTx/>
                <a:latin typeface="Arial" charset="0"/>
                <a:ea typeface="+mn-ea"/>
                <a:cs typeface="Times New Roman" pitchFamily="18" charset="0"/>
              </a:rPr>
              <a:t>Λευκωσία Οκτώβριος 2019</a:t>
            </a:r>
            <a:endParaRPr kumimoji="0" lang="el-GR" altLang="el-GR" sz="1800" b="0" i="0" u="none" strike="noStrike" kern="1200" cap="none" spc="0" normalizeH="0" baseline="0" noProof="0" dirty="0">
              <a:ln>
                <a:noFill/>
              </a:ln>
              <a:solidFill>
                <a:srgbClr val="C66951">
                  <a:lumMod val="75000"/>
                </a:srgbClr>
              </a:solidFill>
              <a:effectLst/>
              <a:uLnTx/>
              <a:uFillTx/>
              <a:latin typeface="Arial" charset="0"/>
              <a:ea typeface="+mn-ea"/>
              <a:cs typeface="+mn-cs"/>
            </a:endParaRPr>
          </a:p>
        </p:txBody>
      </p:sp>
    </p:spTree>
    <p:extLst>
      <p:ext uri="{BB962C8B-B14F-4D97-AF65-F5344CB8AC3E}">
        <p14:creationId xmlns:p14="http://schemas.microsoft.com/office/powerpoint/2010/main" val="27582045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l-GR" sz="2600" dirty="0">
                <a:solidFill>
                  <a:srgbClr val="4F271C">
                    <a:satMod val="130000"/>
                  </a:srgbClr>
                </a:solidFill>
                <a:latin typeface="Arial" panose="020B0604020202020204" pitchFamily="34" charset="0"/>
                <a:cs typeface="Arial" panose="020B0604020202020204" pitchFamily="34" charset="0"/>
              </a:rPr>
              <a:t>Κινητικότητα εντός ΕΕ</a:t>
            </a:r>
            <a:endParaRPr lang="el-GR" dirty="0"/>
          </a:p>
        </p:txBody>
      </p:sp>
      <p:sp>
        <p:nvSpPr>
          <p:cNvPr id="3" name="Content Placeholder 2"/>
          <p:cNvSpPr>
            <a:spLocks noGrp="1"/>
          </p:cNvSpPr>
          <p:nvPr>
            <p:ph idx="1"/>
          </p:nvPr>
        </p:nvSpPr>
        <p:spPr>
          <a:xfrm>
            <a:off x="1435100" y="1124744"/>
            <a:ext cx="7499350" cy="5733256"/>
          </a:xfrm>
        </p:spPr>
        <p:txBody>
          <a:bodyPr/>
          <a:lstStyle/>
          <a:p>
            <a:pPr marL="82550" indent="0">
              <a:buNone/>
              <a:defRPr/>
            </a:pPr>
            <a:r>
              <a:rPr lang="el-GR" sz="2000" dirty="0">
                <a:latin typeface="Arial" panose="020B0604020202020204" pitchFamily="34" charset="0"/>
                <a:cs typeface="Arial" panose="020B0604020202020204" pitchFamily="34" charset="0"/>
              </a:rPr>
              <a:t>Προϋποθέσεις βραχείας κινητικότητας</a:t>
            </a:r>
          </a:p>
        </p:txBody>
      </p:sp>
      <p:graphicFrame>
        <p:nvGraphicFramePr>
          <p:cNvPr id="4" name="Table 3"/>
          <p:cNvGraphicFramePr>
            <a:graphicFrameLocks noGrp="1"/>
          </p:cNvGraphicFramePr>
          <p:nvPr/>
        </p:nvGraphicFramePr>
        <p:xfrm>
          <a:off x="1331641" y="1556793"/>
          <a:ext cx="7324362" cy="5119215"/>
        </p:xfrm>
        <a:graphic>
          <a:graphicData uri="http://schemas.openxmlformats.org/drawingml/2006/table">
            <a:tbl>
              <a:tblPr firstRow="1" firstCol="1" bandRow="1">
                <a:tableStyleId>{2D5ABB26-0587-4C30-8999-92F81FD0307C}</a:tableStyleId>
              </a:tblPr>
              <a:tblGrid>
                <a:gridCol w="7324362">
                  <a:extLst>
                    <a:ext uri="{9D8B030D-6E8A-4147-A177-3AD203B41FA5}">
                      <a16:colId xmlns:a16="http://schemas.microsoft.com/office/drawing/2014/main" val="20000"/>
                    </a:ext>
                  </a:extLst>
                </a:gridCol>
              </a:tblGrid>
              <a:tr h="750587">
                <a:tc>
                  <a:txBody>
                    <a:bodyPr/>
                    <a:lstStyle/>
                    <a:p>
                      <a:pPr marL="342900" indent="-342900" algn="just">
                        <a:lnSpc>
                          <a:spcPct val="115000"/>
                        </a:lnSpc>
                        <a:spcAft>
                          <a:spcPts val="0"/>
                        </a:spcAft>
                        <a:buClr>
                          <a:schemeClr val="accent1"/>
                        </a:buClr>
                        <a:buFont typeface="Wingdings" panose="05000000000000000000" pitchFamily="2" charset="2"/>
                        <a:buChar char="v"/>
                      </a:pPr>
                      <a:r>
                        <a:rPr lang="el-GR" sz="1500" kern="1200" dirty="0">
                          <a:solidFill>
                            <a:schemeClr val="tx1"/>
                          </a:solidFill>
                          <a:latin typeface="Arial" panose="020B0604020202020204" pitchFamily="34" charset="0"/>
                          <a:ea typeface="+mn-ea"/>
                          <a:cs typeface="Arial" panose="020B0604020202020204" pitchFamily="34" charset="0"/>
                        </a:rPr>
                        <a:t>Αντίγραφο έγκυρου διαβατηρίου ή άλλου ταξιδιωτικού εγγράφου, με διάρκεια ισχύος που να καλύπτει τουλάχιστον τη διάρκεια της προβλεπόμενης διαμονής ή τουλάχιστον 2 έτη. </a:t>
                      </a:r>
                    </a:p>
                  </a:txBody>
                  <a:tcPr marL="68580" marR="68580" marT="0" marB="0"/>
                </a:tc>
                <a:extLst>
                  <a:ext uri="{0D108BD9-81ED-4DB2-BD59-A6C34878D82A}">
                    <a16:rowId xmlns:a16="http://schemas.microsoft.com/office/drawing/2014/main" val="10000"/>
                  </a:ext>
                </a:extLst>
              </a:tr>
              <a:tr h="1008080">
                <a:tc>
                  <a:txBody>
                    <a:bodyPr/>
                    <a:lstStyle/>
                    <a:p>
                      <a:pPr marL="342900" indent="-342900" algn="just">
                        <a:lnSpc>
                          <a:spcPct val="115000"/>
                        </a:lnSpc>
                        <a:spcAft>
                          <a:spcPts val="0"/>
                        </a:spcAft>
                        <a:buClr>
                          <a:schemeClr val="accent1"/>
                        </a:buClr>
                        <a:buFont typeface="Wingdings" panose="05000000000000000000" pitchFamily="2" charset="2"/>
                        <a:buChar char="v"/>
                      </a:pPr>
                      <a:r>
                        <a:rPr lang="el-GR" sz="1500" kern="1200" dirty="0">
                          <a:solidFill>
                            <a:schemeClr val="tx1"/>
                          </a:solidFill>
                          <a:latin typeface="Arial" panose="020B0604020202020204" pitchFamily="34" charset="0"/>
                          <a:ea typeface="+mn-ea"/>
                          <a:cs typeface="Arial" panose="020B0604020202020204" pitchFamily="34" charset="0"/>
                        </a:rPr>
                        <a:t>Σύμβαση υποδοχής η οποία να έχει υπογραφεί μεταξύ του ερευνητικού οργανισμού και του υπηκόου τρίτης χώρας στο πρώτο κράτος μέλος και σύμβαση υποδοχής που έχει συναφθεί με τον ερευνητικό οργανισμό στη Δημοκρατία </a:t>
                      </a:r>
                    </a:p>
                  </a:txBody>
                  <a:tcPr marL="68580" marR="68580" marT="0" marB="0"/>
                </a:tc>
                <a:extLst>
                  <a:ext uri="{0D108BD9-81ED-4DB2-BD59-A6C34878D82A}">
                    <a16:rowId xmlns:a16="http://schemas.microsoft.com/office/drawing/2014/main" val="10001"/>
                  </a:ext>
                </a:extLst>
              </a:tr>
              <a:tr h="493093">
                <a:tc>
                  <a:txBody>
                    <a:bodyPr/>
                    <a:lstStyle/>
                    <a:p>
                      <a:pPr marL="342900" indent="-342900" algn="just">
                        <a:lnSpc>
                          <a:spcPct val="115000"/>
                        </a:lnSpc>
                        <a:spcAft>
                          <a:spcPts val="0"/>
                        </a:spcAft>
                        <a:buClr>
                          <a:schemeClr val="accent1"/>
                        </a:buClr>
                        <a:buFont typeface="Wingdings" panose="05000000000000000000" pitchFamily="2" charset="2"/>
                        <a:buChar char="v"/>
                      </a:pPr>
                      <a:r>
                        <a:rPr lang="el-GR" sz="1500" kern="1200" dirty="0">
                          <a:solidFill>
                            <a:schemeClr val="tx1"/>
                          </a:solidFill>
                          <a:latin typeface="Arial" panose="020B0604020202020204" pitchFamily="34" charset="0"/>
                          <a:ea typeface="+mn-ea"/>
                          <a:cs typeface="Arial" panose="020B0604020202020204" pitchFamily="34" charset="0"/>
                        </a:rPr>
                        <a:t>Αντίγραφο της έγκυρης άδειας διαμονής που έχει εκδοθεί από το πρώτο κράτος μέλος η οποία καλύπτει το διάστημα της κινητικότητας </a:t>
                      </a:r>
                    </a:p>
                  </a:txBody>
                  <a:tcPr marL="68580" marR="68580" marT="0" marB="0"/>
                </a:tc>
                <a:extLst>
                  <a:ext uri="{0D108BD9-81ED-4DB2-BD59-A6C34878D82A}">
                    <a16:rowId xmlns:a16="http://schemas.microsoft.com/office/drawing/2014/main" val="10002"/>
                  </a:ext>
                </a:extLst>
              </a:tr>
              <a:tr h="493093">
                <a:tc>
                  <a:txBody>
                    <a:bodyPr/>
                    <a:lstStyle/>
                    <a:p>
                      <a:pPr marL="342900" indent="-342900" algn="just">
                        <a:lnSpc>
                          <a:spcPct val="115000"/>
                        </a:lnSpc>
                        <a:spcAft>
                          <a:spcPts val="0"/>
                        </a:spcAft>
                        <a:buClr>
                          <a:schemeClr val="accent1"/>
                        </a:buClr>
                        <a:buFont typeface="Wingdings" panose="05000000000000000000" pitchFamily="2" charset="2"/>
                        <a:buChar char="v"/>
                      </a:pPr>
                      <a:r>
                        <a:rPr lang="el-GR" sz="1500" kern="1200" dirty="0">
                          <a:solidFill>
                            <a:schemeClr val="tx1"/>
                          </a:solidFill>
                          <a:latin typeface="Arial" panose="020B0604020202020204" pitchFamily="34" charset="0"/>
                          <a:ea typeface="+mn-ea"/>
                          <a:cs typeface="Arial" panose="020B0604020202020204" pitchFamily="34" charset="0"/>
                        </a:rPr>
                        <a:t>Έγγραφο στο οποίο να καταγράφεται η προβλεπόμενη διάρκεια και οι συγκεκριμένες ημερομηνίες της κινητικότητας</a:t>
                      </a:r>
                    </a:p>
                  </a:txBody>
                  <a:tcPr marL="68580" marR="68580" marT="0" marB="0"/>
                </a:tc>
                <a:extLst>
                  <a:ext uri="{0D108BD9-81ED-4DB2-BD59-A6C34878D82A}">
                    <a16:rowId xmlns:a16="http://schemas.microsoft.com/office/drawing/2014/main" val="10003"/>
                  </a:ext>
                </a:extLst>
              </a:tr>
              <a:tr h="591316">
                <a:tc>
                  <a:txBody>
                    <a:bodyPr/>
                    <a:lstStyle/>
                    <a:p>
                      <a:pPr marL="342900" indent="-342900" algn="just">
                        <a:lnSpc>
                          <a:spcPct val="115000"/>
                        </a:lnSpc>
                        <a:spcAft>
                          <a:spcPts val="0"/>
                        </a:spcAft>
                        <a:buClr>
                          <a:schemeClr val="accent1"/>
                        </a:buClr>
                        <a:buFont typeface="Wingdings" panose="05000000000000000000" pitchFamily="2" charset="2"/>
                        <a:buChar char="v"/>
                      </a:pPr>
                      <a:r>
                        <a:rPr lang="el-GR" sz="1500" kern="1200" dirty="0">
                          <a:solidFill>
                            <a:schemeClr val="tx1"/>
                          </a:solidFill>
                          <a:latin typeface="Arial" panose="020B0604020202020204" pitchFamily="34" charset="0"/>
                          <a:ea typeface="+mn-ea"/>
                          <a:cs typeface="Arial" panose="020B0604020202020204" pitchFamily="34" charset="0"/>
                        </a:rPr>
                        <a:t>Πρωτότυπο Πιστοποιητικό Λευκού Ποινικού Μητρώου από τη χώρα προέλευσης </a:t>
                      </a:r>
                      <a:r>
                        <a:rPr lang="en-US" sz="1500" kern="1200" dirty="0">
                          <a:solidFill>
                            <a:schemeClr val="tx1"/>
                          </a:solidFill>
                          <a:latin typeface="Arial" panose="020B0604020202020204" pitchFamily="34" charset="0"/>
                          <a:ea typeface="+mn-ea"/>
                          <a:cs typeface="Arial" panose="020B0604020202020204" pitchFamily="34" charset="0"/>
                        </a:rPr>
                        <a:t>(</a:t>
                      </a:r>
                      <a:r>
                        <a:rPr lang="el-GR" sz="1500" kern="1200" dirty="0">
                          <a:solidFill>
                            <a:schemeClr val="tx1"/>
                          </a:solidFill>
                          <a:latin typeface="Arial" panose="020B0604020202020204" pitchFamily="34" charset="0"/>
                          <a:ea typeface="+mn-ea"/>
                          <a:cs typeface="Arial" panose="020B0604020202020204" pitchFamily="34" charset="0"/>
                        </a:rPr>
                        <a:t>το πιστοποιητικό μπορεί να προέρχεται και</a:t>
                      </a:r>
                      <a:r>
                        <a:rPr lang="el-GR" sz="1500" kern="1200" baseline="0" dirty="0">
                          <a:solidFill>
                            <a:schemeClr val="tx1"/>
                          </a:solidFill>
                          <a:latin typeface="Arial" panose="020B0604020202020204" pitchFamily="34" charset="0"/>
                          <a:ea typeface="+mn-ea"/>
                          <a:cs typeface="Arial" panose="020B0604020202020204" pitchFamily="34" charset="0"/>
                        </a:rPr>
                        <a:t> </a:t>
                      </a:r>
                      <a:r>
                        <a:rPr lang="el-GR" sz="1500" kern="1200" dirty="0">
                          <a:solidFill>
                            <a:schemeClr val="tx1"/>
                          </a:solidFill>
                          <a:latin typeface="Arial" panose="020B0604020202020204" pitchFamily="34" charset="0"/>
                          <a:ea typeface="+mn-ea"/>
                          <a:cs typeface="Arial" panose="020B0604020202020204" pitchFamily="34" charset="0"/>
                        </a:rPr>
                        <a:t>από τη χώρα  διαμονής) </a:t>
                      </a:r>
                    </a:p>
                  </a:txBody>
                  <a:tcPr marL="68580" marR="68580" marT="0" marB="0"/>
                </a:tc>
                <a:extLst>
                  <a:ext uri="{0D108BD9-81ED-4DB2-BD59-A6C34878D82A}">
                    <a16:rowId xmlns:a16="http://schemas.microsoft.com/office/drawing/2014/main" val="10004"/>
                  </a:ext>
                </a:extLst>
              </a:tr>
              <a:tr h="1008080">
                <a:tc>
                  <a:txBody>
                    <a:bodyPr/>
                    <a:lstStyle/>
                    <a:p>
                      <a:pPr marL="342900" indent="-342900" algn="just">
                        <a:lnSpc>
                          <a:spcPct val="115000"/>
                        </a:lnSpc>
                        <a:spcAft>
                          <a:spcPts val="0"/>
                        </a:spcAft>
                        <a:buClr>
                          <a:schemeClr val="accent1"/>
                        </a:buClr>
                        <a:buFont typeface="Wingdings" panose="05000000000000000000" pitchFamily="2" charset="2"/>
                        <a:buChar char="v"/>
                      </a:pPr>
                      <a:r>
                        <a:rPr lang="el-GR" sz="1500" kern="1200" dirty="0">
                          <a:solidFill>
                            <a:schemeClr val="tx1"/>
                          </a:solidFill>
                          <a:latin typeface="Arial" panose="020B0604020202020204" pitchFamily="34" charset="0"/>
                          <a:ea typeface="+mn-ea"/>
                          <a:cs typeface="Arial" panose="020B0604020202020204" pitchFamily="34" charset="0"/>
                        </a:rPr>
                        <a:t>Πρωτότυπα αποτελέσματα ιατρικών αναλύσεων αίματος που να αποδεικνύουν ότι ο υπήκοος τρίτης χώρας δεν πάσχει από ηπατίτιδα Β και Γ, HIV, σύφιλη, καθώς και ακτινογραφία θώρακος για φυματίωση, από τη χώρα προέλευσης ή από το πρώτο κράτος μέλος.</a:t>
                      </a:r>
                    </a:p>
                  </a:txBody>
                  <a:tcPr marL="68580" marR="68580" marT="0" marB="0"/>
                </a:tc>
                <a:extLst>
                  <a:ext uri="{0D108BD9-81ED-4DB2-BD59-A6C34878D82A}">
                    <a16:rowId xmlns:a16="http://schemas.microsoft.com/office/drawing/2014/main" val="10005"/>
                  </a:ext>
                </a:extLst>
              </a:tr>
              <a:tr h="696309">
                <a:tc>
                  <a:txBody>
                    <a:bodyPr/>
                    <a:lstStyle/>
                    <a:p>
                      <a:pPr marL="342900" indent="-342900" algn="just">
                        <a:lnSpc>
                          <a:spcPct val="115000"/>
                        </a:lnSpc>
                        <a:spcAft>
                          <a:spcPts val="0"/>
                        </a:spcAft>
                        <a:buClr>
                          <a:schemeClr val="accent1"/>
                        </a:buClr>
                        <a:buFont typeface="Wingdings" panose="05000000000000000000" pitchFamily="2" charset="2"/>
                        <a:buChar char="v"/>
                      </a:pPr>
                      <a:r>
                        <a:rPr lang="el-GR" sz="1500" kern="1200" dirty="0">
                          <a:solidFill>
                            <a:schemeClr val="tx1"/>
                          </a:solidFill>
                          <a:latin typeface="Arial" panose="020B0604020202020204" pitchFamily="34" charset="0"/>
                          <a:ea typeface="+mn-ea"/>
                          <a:cs typeface="Arial" panose="020B0604020202020204" pitchFamily="34" charset="0"/>
                        </a:rPr>
                        <a:t>Αποδεικτικά στοιχεία ότι ο υπήκοος τρίτης χώρας διαθέτει ασφάλιση ασθενείας ή ότι έχει υποβάλει αίτηση για ασφάλιση ασθενείας</a:t>
                      </a:r>
                    </a:p>
                  </a:txBody>
                  <a:tcPr marL="68580" marR="68580" marT="0" marB="0"/>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3503586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100" y="274638"/>
            <a:ext cx="7499350" cy="490066"/>
          </a:xfrm>
        </p:spPr>
        <p:txBody>
          <a:bodyPr/>
          <a:lstStyle/>
          <a:p>
            <a:pPr algn="ctr"/>
            <a:r>
              <a:rPr lang="el-GR" sz="2600" dirty="0">
                <a:solidFill>
                  <a:srgbClr val="4F271C">
                    <a:satMod val="130000"/>
                  </a:srgbClr>
                </a:solidFill>
                <a:latin typeface="Arial" panose="020B0604020202020204" pitchFamily="34" charset="0"/>
                <a:cs typeface="Arial" panose="020B0604020202020204" pitchFamily="34" charset="0"/>
              </a:rPr>
              <a:t>Κινητικότητα εντός ΕΕ</a:t>
            </a:r>
            <a:endParaRPr lang="el-GR" dirty="0"/>
          </a:p>
        </p:txBody>
      </p:sp>
      <p:sp>
        <p:nvSpPr>
          <p:cNvPr id="3" name="Content Placeholder 2"/>
          <p:cNvSpPr>
            <a:spLocks noGrp="1"/>
          </p:cNvSpPr>
          <p:nvPr>
            <p:ph idx="1"/>
          </p:nvPr>
        </p:nvSpPr>
        <p:spPr>
          <a:xfrm>
            <a:off x="1435100" y="692696"/>
            <a:ext cx="7499350" cy="5555704"/>
          </a:xfrm>
        </p:spPr>
        <p:txBody>
          <a:bodyPr/>
          <a:lstStyle/>
          <a:p>
            <a:pPr marL="82550" lvl="0" indent="0" algn="just" eaLnBrk="1" hangingPunct="1">
              <a:buClr>
                <a:srgbClr val="3891A7"/>
              </a:buClr>
              <a:buNone/>
            </a:pPr>
            <a:r>
              <a:rPr lang="el-GR" sz="2000" b="1" dirty="0">
                <a:solidFill>
                  <a:prstClr val="black"/>
                </a:solidFill>
                <a:latin typeface="Arial" panose="020B0604020202020204" pitchFamily="34" charset="0"/>
                <a:cs typeface="Arial" panose="020B0604020202020204" pitchFamily="34" charset="0"/>
              </a:rPr>
              <a:t> </a:t>
            </a:r>
            <a:endParaRPr lang="en-US" sz="2000" b="1" dirty="0">
              <a:solidFill>
                <a:prstClr val="black"/>
              </a:solidFill>
              <a:latin typeface="Arial" panose="020B0604020202020204" pitchFamily="34" charset="0"/>
              <a:cs typeface="Arial" panose="020B0604020202020204" pitchFamily="34" charset="0"/>
            </a:endParaRPr>
          </a:p>
          <a:p>
            <a:pPr marL="82550" lvl="0" indent="0" algn="just" eaLnBrk="1" hangingPunct="1">
              <a:buClr>
                <a:srgbClr val="3891A7"/>
              </a:buClr>
              <a:buNone/>
            </a:pPr>
            <a:r>
              <a:rPr lang="el-GR" sz="2800" b="1" dirty="0">
                <a:solidFill>
                  <a:prstClr val="black"/>
                </a:solidFill>
                <a:latin typeface="Arial" panose="020B0604020202020204" pitchFamily="34" charset="0"/>
                <a:cs typeface="Arial" panose="020B0604020202020204" pitchFamily="34" charset="0"/>
              </a:rPr>
              <a:t>Μακρά κινητικότητα:</a:t>
            </a:r>
          </a:p>
          <a:p>
            <a:pPr marL="82550" lvl="0" indent="0" algn="just" eaLnBrk="1" hangingPunct="1">
              <a:buClr>
                <a:srgbClr val="3891A7"/>
              </a:buClr>
              <a:buNone/>
            </a:pPr>
            <a:endParaRPr lang="el-GR" sz="2800" b="1" dirty="0">
              <a:solidFill>
                <a:prstClr val="black"/>
              </a:solidFill>
              <a:latin typeface="Arial" panose="020B0604020202020204" pitchFamily="34" charset="0"/>
              <a:cs typeface="Arial" panose="020B0604020202020204" pitchFamily="34" charset="0"/>
            </a:endParaRPr>
          </a:p>
          <a:p>
            <a:pPr algn="just" eaLnBrk="1" hangingPunct="1"/>
            <a:r>
              <a:rPr lang="el-GR" sz="2800" dirty="0">
                <a:latin typeface="Arial" panose="020B0604020202020204" pitchFamily="34" charset="0"/>
                <a:cs typeface="Arial" panose="020B0604020202020204" pitchFamily="34" charset="0"/>
              </a:rPr>
              <a:t>Για διάστημα άνω των εκατό ογδόντα (180) ημερών</a:t>
            </a:r>
          </a:p>
          <a:p>
            <a:pPr marL="82550" indent="0" algn="just" eaLnBrk="1" hangingPunct="1">
              <a:buNone/>
            </a:pPr>
            <a:endParaRPr lang="el-GR" sz="2800" dirty="0">
              <a:latin typeface="Arial" panose="020B0604020202020204" pitchFamily="34" charset="0"/>
              <a:cs typeface="Arial" panose="020B0604020202020204" pitchFamily="34" charset="0"/>
            </a:endParaRPr>
          </a:p>
          <a:p>
            <a:pPr algn="just" eaLnBrk="1" hangingPunct="1"/>
            <a:r>
              <a:rPr lang="el-GR" sz="2800" dirty="0">
                <a:latin typeface="Arial" panose="020B0604020202020204" pitchFamily="34" charset="0"/>
                <a:cs typeface="Arial" panose="020B0604020202020204" pitchFamily="34" charset="0"/>
              </a:rPr>
              <a:t>Γίνεται με υποβολή αίτησης για άδεια μακράς κινητικότητας – εξετάζεται  εντός 90 ημερών και χορηγείται άδεια μακράς κινητικότητας</a:t>
            </a:r>
          </a:p>
          <a:p>
            <a:pPr marL="82550" indent="0" algn="just" eaLnBrk="1" hangingPunct="1">
              <a:buNone/>
            </a:pPr>
            <a:endParaRPr lang="en-US" sz="1800" dirty="0">
              <a:latin typeface="Arial" panose="020B0604020202020204" pitchFamily="34" charset="0"/>
              <a:cs typeface="Arial" panose="020B0604020202020204" pitchFamily="34" charset="0"/>
            </a:endParaRPr>
          </a:p>
          <a:p>
            <a:pPr marL="82550" indent="0" algn="just" eaLnBrk="1" hangingPunct="1">
              <a:buNone/>
            </a:pPr>
            <a:endParaRPr lang="el-GR" sz="1800" dirty="0">
              <a:latin typeface="Arial" panose="020B0604020202020204" pitchFamily="34" charset="0"/>
              <a:cs typeface="Arial" panose="020B0604020202020204" pitchFamily="34" charset="0"/>
            </a:endParaRPr>
          </a:p>
          <a:p>
            <a:pPr marL="82550" indent="0" algn="just" eaLnBrk="1" hangingPunct="1">
              <a:buClr>
                <a:srgbClr val="3891A7"/>
              </a:buClr>
              <a:buNone/>
            </a:pPr>
            <a:endParaRPr lang="el-GR" sz="2000" dirty="0">
              <a:latin typeface="Arial" panose="020B0604020202020204" pitchFamily="34" charset="0"/>
              <a:cs typeface="Arial" panose="020B0604020202020204" pitchFamily="34" charset="0"/>
            </a:endParaRPr>
          </a:p>
          <a:p>
            <a:pPr marL="82550" lvl="0" indent="0" algn="just" eaLnBrk="1" hangingPunct="1">
              <a:buClr>
                <a:srgbClr val="3891A7"/>
              </a:buClr>
              <a:buNone/>
            </a:pPr>
            <a:endParaRPr lang="el-GR" sz="2000" dirty="0">
              <a:solidFill>
                <a:prstClr val="black"/>
              </a:solidFill>
              <a:latin typeface="Arial" panose="020B0604020202020204" pitchFamily="34" charset="0"/>
              <a:cs typeface="Arial" panose="020B0604020202020204" pitchFamily="34" charset="0"/>
            </a:endParaRPr>
          </a:p>
          <a:p>
            <a:endParaRPr lang="el-GR" dirty="0"/>
          </a:p>
        </p:txBody>
      </p:sp>
    </p:spTree>
    <p:extLst>
      <p:ext uri="{BB962C8B-B14F-4D97-AF65-F5344CB8AC3E}">
        <p14:creationId xmlns:p14="http://schemas.microsoft.com/office/powerpoint/2010/main" val="31988098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100" y="188640"/>
            <a:ext cx="7499350" cy="792088"/>
          </a:xfrm>
        </p:spPr>
        <p:txBody>
          <a:bodyPr/>
          <a:lstStyle/>
          <a:p>
            <a:pPr algn="ctr"/>
            <a:r>
              <a:rPr lang="el-GR" sz="2600" dirty="0">
                <a:solidFill>
                  <a:srgbClr val="4F271C">
                    <a:satMod val="130000"/>
                  </a:srgbClr>
                </a:solidFill>
                <a:latin typeface="Arial" panose="020B0604020202020204" pitchFamily="34" charset="0"/>
                <a:cs typeface="Arial" panose="020B0604020202020204" pitchFamily="34" charset="0"/>
              </a:rPr>
              <a:t>Κινητικότητα εντός ΕΕ</a:t>
            </a:r>
            <a:endParaRPr lang="el-GR" dirty="0"/>
          </a:p>
        </p:txBody>
      </p:sp>
      <p:sp>
        <p:nvSpPr>
          <p:cNvPr id="5" name="Content Placeholder 4"/>
          <p:cNvSpPr>
            <a:spLocks noGrp="1"/>
          </p:cNvSpPr>
          <p:nvPr>
            <p:ph idx="1"/>
          </p:nvPr>
        </p:nvSpPr>
        <p:spPr>
          <a:xfrm>
            <a:off x="971600" y="908720"/>
            <a:ext cx="8172400" cy="5544616"/>
          </a:xfrm>
        </p:spPr>
        <p:txBody>
          <a:bodyPr/>
          <a:lstStyle/>
          <a:p>
            <a:pPr marL="0" indent="0" algn="just" eaLnBrk="1" fontAlgn="t" hangingPunct="1">
              <a:lnSpc>
                <a:spcPct val="115000"/>
              </a:lnSpc>
              <a:spcBef>
                <a:spcPts val="0"/>
              </a:spcBef>
              <a:spcAft>
                <a:spcPts val="0"/>
              </a:spcAft>
              <a:buNone/>
            </a:pPr>
            <a:r>
              <a:rPr lang="el-GR" sz="2000" dirty="0">
                <a:latin typeface="Arial" panose="020B0604020202020204" pitchFamily="34" charset="0"/>
                <a:cs typeface="Arial" panose="020B0604020202020204" pitchFamily="34" charset="0"/>
              </a:rPr>
              <a:t>Προϋποθέσεις μακράς κινητικότητας:</a:t>
            </a:r>
          </a:p>
          <a:p>
            <a:pPr marL="0" indent="0" algn="just" eaLnBrk="1" fontAlgn="t" hangingPunct="1">
              <a:lnSpc>
                <a:spcPct val="115000"/>
              </a:lnSpc>
              <a:spcBef>
                <a:spcPts val="0"/>
              </a:spcBef>
              <a:spcAft>
                <a:spcPts val="0"/>
              </a:spcAft>
              <a:buNone/>
            </a:pPr>
            <a:endParaRPr lang="el-GR" sz="1700" dirty="0">
              <a:latin typeface="Arial" panose="020B0604020202020204" pitchFamily="34" charset="0"/>
              <a:cs typeface="Arial" panose="020B0604020202020204" pitchFamily="34" charset="0"/>
            </a:endParaRPr>
          </a:p>
          <a:p>
            <a:pPr marL="285750" indent="-285750" algn="just" eaLnBrk="1" fontAlgn="t" hangingPunct="1">
              <a:lnSpc>
                <a:spcPct val="115000"/>
              </a:lnSpc>
              <a:spcBef>
                <a:spcPts val="0"/>
              </a:spcBef>
              <a:spcAft>
                <a:spcPts val="0"/>
              </a:spcAft>
              <a:buFont typeface="Wingdings" panose="05000000000000000000" pitchFamily="2" charset="2"/>
              <a:buChar char="Ø"/>
            </a:pPr>
            <a:r>
              <a:rPr lang="el-GR" sz="1550" dirty="0">
                <a:solidFill>
                  <a:srgbClr val="000000"/>
                </a:solidFill>
                <a:latin typeface="Arial"/>
                <a:cs typeface="Arial"/>
              </a:rPr>
              <a:t>Αντίγραφο έγκυρου διαβατηρίου ή άλλου ταξιδιωτικού εγγράφου, με διάρκεια ισχύος που να καλύπτει τουλάχιστον τη διάρκεια της προβλεπόμενης διαμονής ή 2 έτη</a:t>
            </a:r>
          </a:p>
          <a:p>
            <a:pPr marL="285750" indent="-285750" algn="just" eaLnBrk="1" fontAlgn="t" hangingPunct="1">
              <a:lnSpc>
                <a:spcPct val="115000"/>
              </a:lnSpc>
              <a:spcBef>
                <a:spcPts val="0"/>
              </a:spcBef>
              <a:spcAft>
                <a:spcPts val="0"/>
              </a:spcAft>
              <a:buFont typeface="Wingdings" panose="05000000000000000000" pitchFamily="2" charset="2"/>
              <a:buChar char="Ø"/>
            </a:pPr>
            <a:r>
              <a:rPr lang="el-GR" sz="1550" dirty="0">
                <a:solidFill>
                  <a:srgbClr val="000000"/>
                </a:solidFill>
                <a:latin typeface="Arial"/>
                <a:cs typeface="Arial"/>
              </a:rPr>
              <a:t>Αντίγραφο της έγκυρης άδειας διαμονής που έχει εκδοθεί από το πρώτο κράτος μέλος </a:t>
            </a:r>
          </a:p>
          <a:p>
            <a:pPr marL="285750" indent="-285750" algn="just" eaLnBrk="1" fontAlgn="t" hangingPunct="1">
              <a:lnSpc>
                <a:spcPct val="115000"/>
              </a:lnSpc>
              <a:spcBef>
                <a:spcPts val="0"/>
              </a:spcBef>
              <a:spcAft>
                <a:spcPts val="0"/>
              </a:spcAft>
              <a:buFont typeface="Wingdings" panose="05000000000000000000" pitchFamily="2" charset="2"/>
              <a:buChar char="Ø"/>
            </a:pPr>
            <a:r>
              <a:rPr lang="el-GR" sz="1550" dirty="0">
                <a:solidFill>
                  <a:srgbClr val="000000"/>
                </a:solidFill>
                <a:latin typeface="Arial"/>
                <a:cs typeface="Arial"/>
              </a:rPr>
              <a:t>Πιστοποιητικό Ασφάλισης Υγείας που ισχύει για το διάστημα της προβλεπόμενης διαμονής </a:t>
            </a:r>
            <a:endParaRPr lang="el-GR" sz="1550" dirty="0">
              <a:latin typeface="Arial"/>
            </a:endParaRPr>
          </a:p>
          <a:p>
            <a:pPr marL="285750" indent="-285750" algn="just" eaLnBrk="1" fontAlgn="auto" hangingPunct="1">
              <a:lnSpc>
                <a:spcPct val="115000"/>
              </a:lnSpc>
              <a:spcBef>
                <a:spcPts val="0"/>
              </a:spcBef>
              <a:spcAft>
                <a:spcPts val="0"/>
              </a:spcAft>
              <a:buFont typeface="Wingdings" panose="05000000000000000000" pitchFamily="2" charset="2"/>
              <a:buChar char="Ø"/>
            </a:pPr>
            <a:r>
              <a:rPr lang="el-GR" sz="1550" dirty="0">
                <a:solidFill>
                  <a:srgbClr val="000000"/>
                </a:solidFill>
                <a:latin typeface="Arial"/>
                <a:cs typeface="Arial"/>
              </a:rPr>
              <a:t>Αποδεικτικά στοιχεία ότι ο υπήκοος τρίτης χώρας έχει την οικονομική δυνατότητα να καλύψει τα έξοδα διαβίωσης/ επιστροφής του</a:t>
            </a:r>
            <a:endParaRPr lang="el-GR" sz="1550" dirty="0">
              <a:latin typeface="Arial"/>
            </a:endParaRPr>
          </a:p>
          <a:p>
            <a:pPr marL="285750" indent="-285750" algn="just" eaLnBrk="1" fontAlgn="t" hangingPunct="1">
              <a:lnSpc>
                <a:spcPct val="115000"/>
              </a:lnSpc>
              <a:spcBef>
                <a:spcPts val="0"/>
              </a:spcBef>
              <a:spcAft>
                <a:spcPts val="0"/>
              </a:spcAft>
              <a:buFont typeface="Wingdings" panose="05000000000000000000" pitchFamily="2" charset="2"/>
              <a:buChar char="Ø"/>
            </a:pPr>
            <a:r>
              <a:rPr lang="el-GR" sz="1550" dirty="0">
                <a:solidFill>
                  <a:srgbClr val="000000"/>
                </a:solidFill>
                <a:latin typeface="Arial"/>
                <a:cs typeface="Arial"/>
              </a:rPr>
              <a:t>Πρωτότυπο Πιστοποιητικό Λευκού Ποινικού Μητρώου</a:t>
            </a:r>
            <a:endParaRPr lang="el-GR" sz="1550" dirty="0">
              <a:latin typeface="Arial"/>
            </a:endParaRPr>
          </a:p>
          <a:p>
            <a:pPr marL="285750" indent="-285750" algn="just" eaLnBrk="1" fontAlgn="t" hangingPunct="1">
              <a:lnSpc>
                <a:spcPct val="115000"/>
              </a:lnSpc>
              <a:spcBef>
                <a:spcPts val="0"/>
              </a:spcBef>
              <a:spcAft>
                <a:spcPts val="0"/>
              </a:spcAft>
              <a:buFont typeface="Wingdings" panose="05000000000000000000" pitchFamily="2" charset="2"/>
              <a:buChar char="Ø"/>
            </a:pPr>
            <a:r>
              <a:rPr lang="el-GR" sz="1550" dirty="0">
                <a:solidFill>
                  <a:srgbClr val="000000"/>
                </a:solidFill>
                <a:latin typeface="Arial"/>
                <a:cs typeface="Arial"/>
              </a:rPr>
              <a:t>Πρωτότυπα αποτελέσματα ιατρικών αναλύσεων αίματος που να αποδεικνύουν ότι ο υπήκοος τρίτης χώρας δεν πάσχει από ηπατίτιδα Β και Γ, HIV, σύφιλη, και ακτινογραφία θώρακος για φυματίωση</a:t>
            </a:r>
            <a:r>
              <a:rPr lang="en-US" sz="1550" dirty="0">
                <a:solidFill>
                  <a:srgbClr val="000000"/>
                </a:solidFill>
                <a:latin typeface="Arial"/>
                <a:cs typeface="Arial"/>
              </a:rPr>
              <a:t> </a:t>
            </a:r>
          </a:p>
          <a:p>
            <a:pPr marL="285750" indent="-285750" algn="just" eaLnBrk="1" fontAlgn="t" hangingPunct="1">
              <a:lnSpc>
                <a:spcPct val="115000"/>
              </a:lnSpc>
              <a:spcBef>
                <a:spcPts val="0"/>
              </a:spcBef>
              <a:spcAft>
                <a:spcPts val="0"/>
              </a:spcAft>
              <a:buFont typeface="Wingdings" panose="05000000000000000000" pitchFamily="2" charset="2"/>
              <a:buChar char="Ø"/>
            </a:pPr>
            <a:r>
              <a:rPr lang="el-GR" sz="1550" dirty="0">
                <a:solidFill>
                  <a:srgbClr val="000000"/>
                </a:solidFill>
                <a:latin typeface="Arial"/>
                <a:cs typeface="Arial"/>
              </a:rPr>
              <a:t>Σύμβαση υποδοχής η οποία να έχει υπογραφεί μεταξύ του Ερευνητικού Οργανισμού που βρίσκεται στη Δημοκρατία και του υπηκόου τρίτης χώρας. Η σύμβαση υποδοχής πρέπει να περιλαμβάνει μεταξύ άλλων, τον τίτλο ή το σκοπό της ερευνητικής δραστηριότητας, τις ημερομηνίες έναρξης και λήξης ή την εκτιμώμενη διάρκεια της ερευνητικής δραστηριότητας, πληροφορίες για τους όρους εργασίας του ερευνητή και πληροφορίες σχετικά με την πρόθεση κινητικότητας σε ένα ή περισσότερα κράτη μέλη</a:t>
            </a:r>
            <a:endParaRPr lang="el-GR" sz="1550" dirty="0">
              <a:latin typeface="Arial"/>
            </a:endParaRPr>
          </a:p>
          <a:p>
            <a:pPr marL="285750" indent="-285750" algn="just" eaLnBrk="1" fontAlgn="t" hangingPunct="1">
              <a:lnSpc>
                <a:spcPct val="115000"/>
              </a:lnSpc>
              <a:spcBef>
                <a:spcPts val="0"/>
              </a:spcBef>
              <a:spcAft>
                <a:spcPts val="0"/>
              </a:spcAft>
              <a:buFont typeface="Wingdings" panose="05000000000000000000" pitchFamily="2" charset="2"/>
              <a:buChar char="Ø"/>
            </a:pPr>
            <a:r>
              <a:rPr lang="el-GR" sz="1550" dirty="0">
                <a:solidFill>
                  <a:srgbClr val="000000"/>
                </a:solidFill>
                <a:latin typeface="Arial"/>
                <a:cs typeface="Arial"/>
              </a:rPr>
              <a:t>Έγγραφο στο οποίο να καταγράφεται η προβλεπόμενη διάρκεια και οι συγκεκριμένες ημερομηνίες κινητικότητας</a:t>
            </a:r>
            <a:endParaRPr lang="el-GR" sz="1550" dirty="0">
              <a:latin typeface="Arial"/>
            </a:endParaRPr>
          </a:p>
          <a:p>
            <a:endParaRPr lang="el-G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869485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sz="2600" dirty="0">
                <a:solidFill>
                  <a:srgbClr val="4F271C">
                    <a:satMod val="130000"/>
                  </a:srgbClr>
                </a:solidFill>
                <a:latin typeface="Arial" panose="020B0604020202020204" pitchFamily="34" charset="0"/>
                <a:cs typeface="Arial" panose="020B0604020202020204" pitchFamily="34" charset="0"/>
              </a:rPr>
              <a:t>Παραμονή με σκοπό την αναζήτηση εργασίας</a:t>
            </a:r>
            <a:endParaRPr lang="el-GR" dirty="0"/>
          </a:p>
        </p:txBody>
      </p:sp>
      <p:sp>
        <p:nvSpPr>
          <p:cNvPr id="3" name="Content Placeholder 2"/>
          <p:cNvSpPr>
            <a:spLocks noGrp="1"/>
          </p:cNvSpPr>
          <p:nvPr>
            <p:ph idx="1"/>
          </p:nvPr>
        </p:nvSpPr>
        <p:spPr>
          <a:xfrm>
            <a:off x="1435100" y="1196752"/>
            <a:ext cx="7499350" cy="5472608"/>
          </a:xfrm>
        </p:spPr>
        <p:txBody>
          <a:bodyPr/>
          <a:lstStyle/>
          <a:p>
            <a:pPr algn="just"/>
            <a:r>
              <a:rPr lang="el-GR" sz="2100" dirty="0">
                <a:latin typeface="Arial" panose="020B0604020202020204" pitchFamily="34" charset="0"/>
                <a:cs typeface="Arial" panose="020B0604020202020204" pitchFamily="34" charset="0"/>
              </a:rPr>
              <a:t>Μετά την ολοκλήρωση της έρευνας, οι ερευνητές που τους χορηγήθηκε άδεια δυνάμει του Νόμου, δικαιούνται να παραμείνουν στις ελεγχόμενες από την κυβέρνηση της Δημοκρατίας περιοχές για περίοδο δώδεκα (12) μηνών, προκειμένου να αναζητήσουν απασχόληση ή να συστήσουν επιχείρηση στη βαθμίδα της έρευνας που έχουν ολοκληρώσει </a:t>
            </a:r>
          </a:p>
          <a:p>
            <a:pPr algn="just"/>
            <a:r>
              <a:rPr lang="el-GR" sz="2100" dirty="0">
                <a:latin typeface="Arial" panose="020B0604020202020204" pitchFamily="34" charset="0"/>
                <a:cs typeface="Arial" panose="020B0604020202020204" pitchFamily="34" charset="0"/>
              </a:rPr>
              <a:t>Απαιτείται επιβεβαίωση από τον φορέα υποδοχής για την ολοκλήρωση της ερευνητικής δραστηριότητας </a:t>
            </a:r>
          </a:p>
          <a:p>
            <a:pPr algn="just"/>
            <a:r>
              <a:rPr lang="el-GR" sz="2100" dirty="0">
                <a:latin typeface="Arial" panose="020B0604020202020204" pitchFamily="34" charset="0"/>
                <a:cs typeface="Arial" panose="020B0604020202020204" pitchFamily="34" charset="0"/>
              </a:rPr>
              <a:t>Υποβάλλεται αίτηση για άδεια διαμονής τουλάχιστον 30 μέρες πριν τη λήξη της ισχύουσας άδειας διαμονής</a:t>
            </a:r>
          </a:p>
          <a:p>
            <a:pPr algn="just"/>
            <a:r>
              <a:rPr lang="el-GR" sz="2100" dirty="0">
                <a:latin typeface="Arial" panose="020B0604020202020204" pitchFamily="34" charset="0"/>
                <a:cs typeface="Arial" panose="020B0604020202020204" pitchFamily="34" charset="0"/>
              </a:rPr>
              <a:t>Μετά από τουλάχιστον τρεις (3) μήνες από την έκδοση της άδειας διαμονής, η αρμόδια αρχή δύναται να απαιτεί από τους ερευνητές να αποδείξουν ότι έχουν πραγματική πιθανότητα να προσληφθούν ή να συστήσουν επιχείρηση</a:t>
            </a:r>
          </a:p>
        </p:txBody>
      </p:sp>
    </p:spTree>
    <p:extLst>
      <p:ext uri="{BB962C8B-B14F-4D97-AF65-F5344CB8AC3E}">
        <p14:creationId xmlns:p14="http://schemas.microsoft.com/office/powerpoint/2010/main" val="16342706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endParaRPr lang="en-GB" dirty="0"/>
          </a:p>
        </p:txBody>
      </p:sp>
      <p:sp>
        <p:nvSpPr>
          <p:cNvPr id="18435" name="Content Placeholder 2"/>
          <p:cNvSpPr>
            <a:spLocks noGrp="1"/>
          </p:cNvSpPr>
          <p:nvPr>
            <p:ph idx="1"/>
          </p:nvPr>
        </p:nvSpPr>
        <p:spPr/>
        <p:txBody>
          <a:bodyPr/>
          <a:lstStyle/>
          <a:p>
            <a:pPr algn="ctr" eaLnBrk="1" hangingPunct="1">
              <a:buFont typeface="Wingdings 2" pitchFamily="18" charset="2"/>
              <a:buNone/>
            </a:pPr>
            <a:endParaRPr lang="en-US" altLang="el-GR" sz="5400" dirty="0"/>
          </a:p>
          <a:p>
            <a:pPr algn="ctr" eaLnBrk="1" hangingPunct="1">
              <a:buFont typeface="Wingdings 2" pitchFamily="18" charset="2"/>
              <a:buNone/>
            </a:pPr>
            <a:r>
              <a:rPr lang="el-GR" altLang="el-GR" sz="4800" dirty="0">
                <a:latin typeface="Arial" panose="020B0604020202020204" pitchFamily="34" charset="0"/>
                <a:cs typeface="Arial" panose="020B0604020202020204" pitchFamily="34" charset="0"/>
              </a:rPr>
              <a:t>ΕΥΧΑΡΙΣΤΩ ΓΙΑ ΤΗΝ ΠΡΟΣΟΧΗ ΣΑΣ</a:t>
            </a:r>
            <a:endParaRPr lang="en-GB" altLang="el-GR" sz="4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42097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214438" y="274638"/>
            <a:ext cx="7720012" cy="1143000"/>
          </a:xfrm>
        </p:spPr>
        <p:txBody>
          <a:bodyPr>
            <a:normAutofit/>
          </a:bodyPr>
          <a:lstStyle/>
          <a:p>
            <a:pPr algn="ctr" eaLnBrk="1" fontAlgn="auto" hangingPunct="1">
              <a:spcAft>
                <a:spcPts val="0"/>
              </a:spcAft>
              <a:defRPr/>
            </a:pPr>
            <a:r>
              <a:rPr lang="el-GR" sz="3200" dirty="0">
                <a:solidFill>
                  <a:schemeClr val="tx2">
                    <a:satMod val="130000"/>
                  </a:schemeClr>
                </a:solidFill>
                <a:latin typeface="Arial" panose="020B0604020202020204" pitchFamily="34" charset="0"/>
                <a:cs typeface="Arial" panose="020B0604020202020204" pitchFamily="34" charset="0"/>
              </a:rPr>
              <a:t>Νομοθεσία Για Εισδοχή Υπηκόων Τρίτων Χωρών για Σκοπούς Έρευνας</a:t>
            </a:r>
            <a:endParaRPr lang="en-US" sz="3200" dirty="0">
              <a:solidFill>
                <a:schemeClr val="tx2">
                  <a:satMod val="130000"/>
                </a:schemeClr>
              </a:solidFill>
              <a:latin typeface="Arial" panose="020B0604020202020204" pitchFamily="34" charset="0"/>
              <a:cs typeface="Arial" panose="020B0604020202020204" pitchFamily="34" charset="0"/>
            </a:endParaRPr>
          </a:p>
        </p:txBody>
      </p:sp>
      <p:sp>
        <p:nvSpPr>
          <p:cNvPr id="21507" name="Content Placeholder 2"/>
          <p:cNvSpPr>
            <a:spLocks noGrp="1"/>
          </p:cNvSpPr>
          <p:nvPr>
            <p:ph idx="1"/>
          </p:nvPr>
        </p:nvSpPr>
        <p:spPr>
          <a:xfrm>
            <a:off x="1143000" y="1447800"/>
            <a:ext cx="7791450" cy="4645025"/>
          </a:xfrm>
        </p:spPr>
        <p:txBody>
          <a:bodyPr>
            <a:normAutofit/>
          </a:bodyPr>
          <a:lstStyle/>
          <a:p>
            <a:pPr marL="365760" indent="-283464" algn="just" eaLnBrk="1" fontAlgn="auto" hangingPunct="1">
              <a:spcAft>
                <a:spcPts val="0"/>
              </a:spcAft>
              <a:buFont typeface="Wingdings 2"/>
              <a:buChar char=""/>
              <a:defRPr/>
            </a:pPr>
            <a:r>
              <a:rPr lang="el-GR" sz="2800" dirty="0">
                <a:latin typeface="Arial" panose="020B0604020202020204" pitchFamily="34" charset="0"/>
                <a:cs typeface="Arial" panose="020B0604020202020204" pitchFamily="34" charset="0"/>
              </a:rPr>
              <a:t>Ευρωπαϊκή Οδηγία 2016/801 ΕΕ που καθορίζει τις προϋποθέσεις εισόδου και διαμονής υπηκόων Τρίτων Χωρών με σκοπό την έρευνα, τις σπουδές, την πρακτική άσκηση, την εθελοντική υπηρεσία, τις ανταλλαγές μαθητών ή τα εκπαιδευτικά προγράμματα</a:t>
            </a:r>
          </a:p>
          <a:p>
            <a:pPr marL="82296" indent="0" algn="just" eaLnBrk="1" fontAlgn="auto" hangingPunct="1">
              <a:spcAft>
                <a:spcPts val="0"/>
              </a:spcAft>
              <a:buNone/>
              <a:defRPr/>
            </a:pPr>
            <a:r>
              <a:rPr lang="el-GR" sz="2800" dirty="0">
                <a:latin typeface="Arial" panose="020B0604020202020204" pitchFamily="34" charset="0"/>
                <a:cs typeface="Arial" panose="020B0604020202020204" pitchFamily="34" charset="0"/>
              </a:rPr>
              <a:t> </a:t>
            </a:r>
          </a:p>
          <a:p>
            <a:pPr marL="365760" indent="-283464" algn="just" eaLnBrk="1" fontAlgn="auto" hangingPunct="1">
              <a:spcAft>
                <a:spcPts val="0"/>
              </a:spcAft>
              <a:buFont typeface="Wingdings 2"/>
              <a:buChar char=""/>
              <a:defRPr/>
            </a:pPr>
            <a:r>
              <a:rPr lang="el-GR" sz="2800" dirty="0">
                <a:latin typeface="Arial" panose="020B0604020202020204" pitchFamily="34" charset="0"/>
                <a:cs typeface="Arial" panose="020B0604020202020204" pitchFamily="34" charset="0"/>
              </a:rPr>
              <a:t>Ο Περί Αλλοδαπών και Μετανάστευσης Νόμος του 2019, Ν.7(Ι</a:t>
            </a:r>
            <a:r>
              <a:rPr lang="en-US" sz="2800" dirty="0">
                <a:latin typeface="Arial" panose="020B0604020202020204" pitchFamily="34" charset="0"/>
                <a:cs typeface="Arial" panose="020B0604020202020204" pitchFamily="34" charset="0"/>
              </a:rPr>
              <a:t>)</a:t>
            </a:r>
            <a:r>
              <a:rPr lang="el-GR" sz="2800" dirty="0">
                <a:latin typeface="Arial" panose="020B0604020202020204" pitchFamily="34" charset="0"/>
                <a:cs typeface="Arial" panose="020B0604020202020204" pitchFamily="34" charset="0"/>
              </a:rPr>
              <a:t>/2019 </a:t>
            </a:r>
          </a:p>
          <a:p>
            <a:pPr marL="82296" indent="0" algn="just" eaLnBrk="1" fontAlgn="auto" hangingPunct="1">
              <a:spcAft>
                <a:spcPts val="0"/>
              </a:spcAft>
              <a:buFont typeface="Wingdings 2" pitchFamily="18" charset="2"/>
              <a:buNone/>
              <a:defRPr/>
            </a:pPr>
            <a:endParaRPr lang="en-US" dirty="0"/>
          </a:p>
        </p:txBody>
      </p:sp>
    </p:spTree>
    <p:extLst>
      <p:ext uri="{BB962C8B-B14F-4D97-AF65-F5344CB8AC3E}">
        <p14:creationId xmlns:p14="http://schemas.microsoft.com/office/powerpoint/2010/main" val="35486453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100" y="333375"/>
            <a:ext cx="7499350" cy="935038"/>
          </a:xfrm>
        </p:spPr>
        <p:txBody>
          <a:bodyPr rtlCol="0">
            <a:normAutofit fontScale="90000"/>
          </a:bodyPr>
          <a:lstStyle/>
          <a:p>
            <a:pPr algn="ctr" eaLnBrk="1" fontAlgn="auto" hangingPunct="1">
              <a:spcAft>
                <a:spcPts val="0"/>
              </a:spcAft>
              <a:defRPr/>
            </a:pPr>
            <a:r>
              <a:rPr lang="el-GR" sz="3200" dirty="0">
                <a:solidFill>
                  <a:schemeClr val="tx2">
                    <a:satMod val="130000"/>
                  </a:schemeClr>
                </a:solidFill>
                <a:latin typeface="Arial" panose="020B0604020202020204" pitchFamily="34" charset="0"/>
                <a:cs typeface="Arial" panose="020B0604020202020204" pitchFamily="34" charset="0"/>
              </a:rPr>
              <a:t>Χρήσιμοι Ορισμοί</a:t>
            </a:r>
            <a:r>
              <a:rPr lang="en-US" dirty="0">
                <a:solidFill>
                  <a:schemeClr val="tx2">
                    <a:satMod val="130000"/>
                  </a:schemeClr>
                </a:solidFill>
              </a:rPr>
              <a:t/>
            </a:r>
            <a:br>
              <a:rPr lang="en-US" dirty="0">
                <a:solidFill>
                  <a:schemeClr val="tx2">
                    <a:satMod val="130000"/>
                  </a:schemeClr>
                </a:solidFill>
              </a:rPr>
            </a:br>
            <a:endParaRPr lang="en-US" dirty="0">
              <a:solidFill>
                <a:schemeClr val="tx2">
                  <a:satMod val="130000"/>
                </a:schemeClr>
              </a:solidFill>
            </a:endParaRPr>
          </a:p>
        </p:txBody>
      </p:sp>
      <p:sp>
        <p:nvSpPr>
          <p:cNvPr id="9219" name="Content Placeholder 2"/>
          <p:cNvSpPr>
            <a:spLocks noGrp="1"/>
          </p:cNvSpPr>
          <p:nvPr>
            <p:ph idx="1"/>
          </p:nvPr>
        </p:nvSpPr>
        <p:spPr>
          <a:xfrm>
            <a:off x="1435100" y="908720"/>
            <a:ext cx="7499350" cy="5949280"/>
          </a:xfrm>
        </p:spPr>
        <p:txBody>
          <a:bodyPr/>
          <a:lstStyle/>
          <a:p>
            <a:pPr algn="just" eaLnBrk="1" hangingPunct="1"/>
            <a:r>
              <a:rPr lang="el-GR" altLang="el-GR" sz="1800" b="1" dirty="0">
                <a:latin typeface="Arial" panose="020B0604020202020204" pitchFamily="34" charset="0"/>
                <a:cs typeface="Arial" panose="020B0604020202020204" pitchFamily="34" charset="0"/>
              </a:rPr>
              <a:t>«ερευνητής» </a:t>
            </a:r>
            <a:r>
              <a:rPr lang="el-GR" altLang="el-GR" sz="1800" dirty="0">
                <a:latin typeface="Arial" panose="020B0604020202020204" pitchFamily="34" charset="0"/>
                <a:cs typeface="Arial" panose="020B0604020202020204" pitchFamily="34" charset="0"/>
              </a:rPr>
              <a:t>είναι υπήκοος τρίτης χώρας ο οποίος κατέχει διδακτορικό πτυχίο ή κατάλληλο τίτλο τριτοβάθμιας εκπαίδευσης που δίνει πρόσβαση στον εν λόγω υπήκοο τρίτης χώρας σε διδακτορικά προγράμματα και ο οποίος επιλέγεται από ερευνητικό οργανισμό και γίνεται δεκτός στη Δημοκρατία για να υλοποιήσει ερευνητική δραστηριότητα για την οποία απαιτείται συνήθως ο ανωτέρω τίτλος</a:t>
            </a:r>
          </a:p>
          <a:p>
            <a:pPr algn="just" eaLnBrk="1" hangingPunct="1"/>
            <a:r>
              <a:rPr lang="el-GR" altLang="el-GR" sz="1800" b="1" dirty="0">
                <a:latin typeface="Arial" panose="020B0604020202020204" pitchFamily="34" charset="0"/>
                <a:cs typeface="Arial" panose="020B0604020202020204" pitchFamily="34" charset="0"/>
              </a:rPr>
              <a:t>«έρευνα» </a:t>
            </a:r>
            <a:r>
              <a:rPr lang="el-GR" altLang="el-GR" sz="1800" dirty="0">
                <a:latin typeface="Arial" panose="020B0604020202020204" pitchFamily="34" charset="0"/>
                <a:cs typeface="Arial" panose="020B0604020202020204" pitchFamily="34" charset="0"/>
              </a:rPr>
              <a:t>είναι η πρωτότυπη εργασία που αναλαμβάνεται με συστηματικό τρόπο για να αυξηθεί το σύνολο των γνώσεων, συμπεριλαμβανομένης της γνώσης του ανθρώπου, του πολιτισμού και της κοινωνίας, καθώς και η χρησιμοποίηση αυτού του συνόλου γνώσεων για νέες εφαρμογές</a:t>
            </a:r>
          </a:p>
          <a:p>
            <a:pPr algn="just" eaLnBrk="1" hangingPunct="1"/>
            <a:r>
              <a:rPr lang="el-GR" altLang="el-GR" sz="1800" b="1" dirty="0">
                <a:latin typeface="Arial" panose="020B0604020202020204" pitchFamily="34" charset="0"/>
                <a:cs typeface="Arial" panose="020B0604020202020204" pitchFamily="34" charset="0"/>
              </a:rPr>
              <a:t>«ερευνητικός οργανισμός» </a:t>
            </a:r>
            <a:r>
              <a:rPr lang="el-GR" altLang="el-GR" sz="1800" dirty="0">
                <a:latin typeface="Arial" panose="020B0604020202020204" pitchFamily="34" charset="0"/>
                <a:cs typeface="Arial" panose="020B0604020202020204" pitchFamily="34" charset="0"/>
              </a:rPr>
              <a:t>είναι κάθε ιδιωτικός ή δημόσιος οργανισμός που πραγματοποιεί έρευνα</a:t>
            </a:r>
          </a:p>
          <a:p>
            <a:pPr algn="just" eaLnBrk="1" hangingPunct="1"/>
            <a:r>
              <a:rPr lang="el-GR" altLang="el-GR" sz="1800" b="1" dirty="0">
                <a:latin typeface="Arial" panose="020B0604020202020204" pitchFamily="34" charset="0"/>
                <a:cs typeface="Arial" panose="020B0604020202020204" pitchFamily="34" charset="0"/>
              </a:rPr>
              <a:t>«αρμόδια αρχή προς έγκριση ερευνητικών οργανισμών» </a:t>
            </a:r>
            <a:r>
              <a:rPr lang="el-GR" altLang="el-GR" sz="1800" dirty="0">
                <a:latin typeface="Arial" panose="020B0604020202020204" pitchFamily="34" charset="0"/>
                <a:cs typeface="Arial" panose="020B0604020202020204" pitchFamily="34" charset="0"/>
              </a:rPr>
              <a:t>είναι το </a:t>
            </a:r>
            <a:r>
              <a:rPr lang="el-GR" altLang="el-GR" sz="1800" b="1" dirty="0">
                <a:latin typeface="Arial" panose="020B0604020202020204" pitchFamily="34" charset="0"/>
                <a:cs typeface="Arial" panose="020B0604020202020204" pitchFamily="34" charset="0"/>
              </a:rPr>
              <a:t>Ίδρυμα Προώθησης Έρευνας - </a:t>
            </a:r>
            <a:r>
              <a:rPr lang="el-GR" altLang="el-GR" sz="1800" dirty="0">
                <a:latin typeface="Arial" panose="020B0604020202020204" pitchFamily="34" charset="0"/>
                <a:cs typeface="Arial" panose="020B0604020202020204" pitchFamily="34" charset="0"/>
              </a:rPr>
              <a:t>η αρχή που ορίζεται σύμφωνα με τις διατάξεις του εδαφίου (1) του άρθρου 10.  Το Υπουργικό Συμβούλιο δύναται, με απόφασή του που δημοσιεύεται στην Επίσημη Εφημερίδα της Δημοκρατίας, να ορίσει άλλη αρμόδια αρχή προς έγκριση ερευνητικών οργανισμών</a:t>
            </a:r>
            <a:endParaRPr lang="en-US" altLang="el-GR"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570062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7313" y="332657"/>
            <a:ext cx="7497762" cy="1008111"/>
          </a:xfrm>
        </p:spPr>
        <p:txBody>
          <a:bodyPr>
            <a:noAutofit/>
          </a:bodyPr>
          <a:lstStyle/>
          <a:p>
            <a:pPr algn="ctr" eaLnBrk="1" fontAlgn="auto" hangingPunct="1">
              <a:spcAft>
                <a:spcPts val="0"/>
              </a:spcAft>
              <a:defRPr/>
            </a:pPr>
            <a:r>
              <a:rPr lang="el-GR" sz="2600" dirty="0">
                <a:solidFill>
                  <a:schemeClr val="tx2">
                    <a:satMod val="130000"/>
                  </a:schemeClr>
                </a:solidFill>
                <a:latin typeface="Arial" panose="020B0604020202020204" pitchFamily="34" charset="0"/>
                <a:cs typeface="Arial" panose="020B0604020202020204" pitchFamily="34" charset="0"/>
              </a:rPr>
              <a:t>Νενομισμένη διαδικασία για παραχώρηση  άδειας εισόδου και διαμονής για σκοπούς έρευνας</a:t>
            </a:r>
            <a:r>
              <a:rPr lang="el-GR" sz="2600" dirty="0">
                <a:solidFill>
                  <a:schemeClr val="tx2">
                    <a:satMod val="130000"/>
                  </a:schemeClr>
                </a:solidFill>
              </a:rPr>
              <a:t> </a:t>
            </a:r>
            <a:endParaRPr lang="en-US" sz="2600" dirty="0">
              <a:solidFill>
                <a:schemeClr val="tx2">
                  <a:satMod val="130000"/>
                </a:schemeClr>
              </a:solidFill>
            </a:endParaRPr>
          </a:p>
        </p:txBody>
      </p:sp>
      <p:sp>
        <p:nvSpPr>
          <p:cNvPr id="10243" name="Content Placeholder 2"/>
          <p:cNvSpPr>
            <a:spLocks noGrp="1"/>
          </p:cNvSpPr>
          <p:nvPr>
            <p:ph idx="1"/>
          </p:nvPr>
        </p:nvSpPr>
        <p:spPr>
          <a:xfrm>
            <a:off x="1115616" y="1412776"/>
            <a:ext cx="7818834" cy="5256584"/>
          </a:xfrm>
        </p:spPr>
        <p:txBody>
          <a:bodyPr/>
          <a:lstStyle/>
          <a:p>
            <a:pPr marL="82550" indent="0" algn="just" eaLnBrk="1" hangingPunct="1">
              <a:buNone/>
            </a:pPr>
            <a:r>
              <a:rPr lang="el-GR" altLang="el-GR" sz="2000" dirty="0">
                <a:latin typeface="Arial" panose="020B0604020202020204" pitchFamily="34" charset="0"/>
                <a:cs typeface="Arial" panose="020B0604020202020204" pitchFamily="34" charset="0"/>
              </a:rPr>
              <a:t>Αίτηση για άδεια Εισόδου και διαμονής με τα ακόλουθα δεόντως επικυρωμένα έγγραφα:</a:t>
            </a:r>
          </a:p>
          <a:p>
            <a:pPr marL="82550" indent="0" algn="just" eaLnBrk="1" hangingPunct="1">
              <a:buNone/>
            </a:pPr>
            <a:r>
              <a:rPr lang="el-GR" altLang="el-GR" sz="1800" b="1" u="sng" dirty="0">
                <a:latin typeface="Arial" panose="020B0604020202020204" pitchFamily="34" charset="0"/>
                <a:cs typeface="Arial" panose="020B0604020202020204" pitchFamily="34" charset="0"/>
              </a:rPr>
              <a:t>Πριν την άφιξη</a:t>
            </a:r>
          </a:p>
          <a:p>
            <a:pPr algn="just" eaLnBrk="1" hangingPunct="1"/>
            <a:endParaRPr lang="el-GR" altLang="el-GR" sz="2000" dirty="0">
              <a:latin typeface="Arial" panose="020B0604020202020204" pitchFamily="34" charset="0"/>
              <a:cs typeface="Arial" panose="020B0604020202020204" pitchFamily="34" charset="0"/>
            </a:endParaRPr>
          </a:p>
          <a:p>
            <a:pPr algn="just" eaLnBrk="1" hangingPunct="1"/>
            <a:endParaRPr lang="el-GR" altLang="el-GR" sz="2000" dirty="0">
              <a:latin typeface="Arial" panose="020B0604020202020204" pitchFamily="34" charset="0"/>
              <a:cs typeface="Arial" panose="020B0604020202020204" pitchFamily="34" charset="0"/>
            </a:endParaRPr>
          </a:p>
        </p:txBody>
      </p:sp>
      <p:graphicFrame>
        <p:nvGraphicFramePr>
          <p:cNvPr id="3" name="Table 2"/>
          <p:cNvGraphicFramePr>
            <a:graphicFrameLocks noGrp="1"/>
          </p:cNvGraphicFramePr>
          <p:nvPr/>
        </p:nvGraphicFramePr>
        <p:xfrm>
          <a:off x="1187624" y="2636912"/>
          <a:ext cx="7704856" cy="3888433"/>
        </p:xfrm>
        <a:graphic>
          <a:graphicData uri="http://schemas.openxmlformats.org/drawingml/2006/table">
            <a:tbl>
              <a:tblPr firstRow="1" firstCol="1" bandRow="1">
                <a:tableStyleId>{2D5ABB26-0587-4C30-8999-92F81FD0307C}</a:tableStyleId>
              </a:tblPr>
              <a:tblGrid>
                <a:gridCol w="7704856">
                  <a:extLst>
                    <a:ext uri="{9D8B030D-6E8A-4147-A177-3AD203B41FA5}">
                      <a16:colId xmlns:a16="http://schemas.microsoft.com/office/drawing/2014/main" val="20000"/>
                    </a:ext>
                  </a:extLst>
                </a:gridCol>
              </a:tblGrid>
              <a:tr h="774601">
                <a:tc>
                  <a:txBody>
                    <a:bodyPr/>
                    <a:lstStyle/>
                    <a:p>
                      <a:pPr marL="285750" indent="-285750" algn="just">
                        <a:lnSpc>
                          <a:spcPct val="115000"/>
                        </a:lnSpc>
                        <a:spcAft>
                          <a:spcPts val="0"/>
                        </a:spcAft>
                        <a:buClr>
                          <a:schemeClr val="accent1"/>
                        </a:buClr>
                        <a:buFont typeface="Wingdings" panose="05000000000000000000" pitchFamily="2" charset="2"/>
                        <a:buChar char="v"/>
                      </a:pPr>
                      <a:r>
                        <a:rPr lang="el-GR" sz="1400" dirty="0">
                          <a:effectLst/>
                          <a:latin typeface="Arial" panose="020B0604020202020204" pitchFamily="34" charset="0"/>
                          <a:cs typeface="Arial" panose="020B0604020202020204" pitchFamily="34" charset="0"/>
                        </a:rPr>
                        <a:t>Αντίγραφο έγκυρου διαβατηρίου ή άλλου ταξιδιωτικού εγγράφου, με διάρκεια ισχύος που να καλύπτει τουλάχιστον τη διάρκεια της προβλεπόμενης διαμονής ή τουλάχιστον 2 έτη από την ημερομηνία υποβολής της αίτησης.</a:t>
                      </a:r>
                      <a:endParaRPr lang="el-GR" sz="1400"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tc>
                <a:extLst>
                  <a:ext uri="{0D108BD9-81ED-4DB2-BD59-A6C34878D82A}">
                    <a16:rowId xmlns:a16="http://schemas.microsoft.com/office/drawing/2014/main" val="10000"/>
                  </a:ext>
                </a:extLst>
              </a:tr>
              <a:tr h="774601">
                <a:tc>
                  <a:txBody>
                    <a:bodyPr/>
                    <a:lstStyle/>
                    <a:p>
                      <a:pPr marL="285750" indent="-285750" algn="just">
                        <a:lnSpc>
                          <a:spcPct val="115000"/>
                        </a:lnSpc>
                        <a:spcAft>
                          <a:spcPts val="0"/>
                        </a:spcAft>
                        <a:buClr>
                          <a:schemeClr val="accent1"/>
                        </a:buClr>
                        <a:buFont typeface="Wingdings" panose="05000000000000000000" pitchFamily="2" charset="2"/>
                        <a:buChar char="v"/>
                      </a:pPr>
                      <a:r>
                        <a:rPr lang="el-GR" sz="1400" dirty="0">
                          <a:effectLst/>
                          <a:latin typeface="Arial" panose="020B0604020202020204" pitchFamily="34" charset="0"/>
                          <a:cs typeface="Arial" panose="020B0604020202020204" pitchFamily="34" charset="0"/>
                        </a:rPr>
                        <a:t>Πρωτότυπο Πιστοποιητικό Λευκού Ποινικού Μητρώου από τη χώρα προέλευσης (αν ο υπήκοος τρίτης χώρας διαμένει σε χώρα άλλη από τη χώρα προέλευσης, το πιστοποιητικό να προέρχεται από τη χώρα  διαμονής). </a:t>
                      </a:r>
                      <a:endParaRPr lang="el-GR" sz="1400"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tc>
                <a:extLst>
                  <a:ext uri="{0D108BD9-81ED-4DB2-BD59-A6C34878D82A}">
                    <a16:rowId xmlns:a16="http://schemas.microsoft.com/office/drawing/2014/main" val="10001"/>
                  </a:ext>
                </a:extLst>
              </a:tr>
              <a:tr h="774601">
                <a:tc>
                  <a:txBody>
                    <a:bodyPr/>
                    <a:lstStyle/>
                    <a:p>
                      <a:pPr marL="285750" indent="-285750" algn="just">
                        <a:lnSpc>
                          <a:spcPct val="115000"/>
                        </a:lnSpc>
                        <a:spcAft>
                          <a:spcPts val="0"/>
                        </a:spcAft>
                        <a:buClr>
                          <a:schemeClr val="accent1"/>
                        </a:buClr>
                        <a:buFont typeface="Wingdings" panose="05000000000000000000" pitchFamily="2" charset="2"/>
                        <a:buChar char="v"/>
                      </a:pPr>
                      <a:r>
                        <a:rPr lang="el-GR" sz="1400" dirty="0">
                          <a:effectLst/>
                          <a:latin typeface="Arial" panose="020B0604020202020204" pitchFamily="34" charset="0"/>
                          <a:cs typeface="Arial" panose="020B0604020202020204" pitchFamily="34" charset="0"/>
                        </a:rPr>
                        <a:t>Πρωτότυπα αποτελέσματα ιατρικών αναλύσεων αίματος που να αποδεικνύουν ότι ο υπήκοος τρίτης χώρας δεν πάσχει από ηπατίτιδα Β και Γ, HIV, σύφιλη, καθώς και ακτινογραφία θώρακος για φυματίωση, από τη χώρα προέλευσης.</a:t>
                      </a:r>
                      <a:endParaRPr lang="el-GR" sz="1400"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tc>
                <a:extLst>
                  <a:ext uri="{0D108BD9-81ED-4DB2-BD59-A6C34878D82A}">
                    <a16:rowId xmlns:a16="http://schemas.microsoft.com/office/drawing/2014/main" val="10002"/>
                  </a:ext>
                </a:extLst>
              </a:tr>
              <a:tr h="1564630">
                <a:tc>
                  <a:txBody>
                    <a:bodyPr/>
                    <a:lstStyle/>
                    <a:p>
                      <a:pPr marL="285750" indent="-285750" algn="just">
                        <a:lnSpc>
                          <a:spcPct val="115000"/>
                        </a:lnSpc>
                        <a:spcAft>
                          <a:spcPts val="0"/>
                        </a:spcAft>
                        <a:buClr>
                          <a:schemeClr val="accent1"/>
                        </a:buClr>
                        <a:buFont typeface="Wingdings" panose="05000000000000000000" pitchFamily="2" charset="2"/>
                        <a:buChar char="v"/>
                      </a:pPr>
                      <a:r>
                        <a:rPr lang="el-GR" sz="1400" dirty="0">
                          <a:effectLst/>
                          <a:latin typeface="Arial" panose="020B0604020202020204" pitchFamily="34" charset="0"/>
                          <a:cs typeface="Arial" panose="020B0604020202020204" pitchFamily="34" charset="0"/>
                        </a:rPr>
                        <a:t>Σύμβαση υποδοχής η οποία να έχει υπογραφεί μεταξύ του Ερευνητικού Οργανισμού και του υπηκόου τρίτης χώρας. Η σύμβαση υποδοχής πρέπει να περιλαμβάνει μεταξύ άλλων, τον τίτλο ή το σκοπό της ερευνητικής δραστηριότητας, τις ημερομηνίες έναρξης και λήξης ή την εκτιμώμενη διάρκεια της ερευνητικής δραστηριότητας, πληροφορίες για τους όρους εργασίας του ερευνητή και πληροφορίες σχετικά με την πρόθεση κινητικότητας σε ένα ή περισσότερα κράτη μέλη, αν η κινητικότητα είναι γνωστή κατά τη στιγμή της υποβολής της αίτησης.</a:t>
                      </a:r>
                      <a:endParaRPr lang="el-GR" sz="1400"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8788842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1435100" y="274638"/>
            <a:ext cx="7499350" cy="993775"/>
          </a:xfrm>
        </p:spPr>
        <p:txBody>
          <a:bodyPr/>
          <a:lstStyle/>
          <a:p>
            <a:pPr algn="ctr" eaLnBrk="1" fontAlgn="auto" hangingPunct="1">
              <a:spcAft>
                <a:spcPts val="0"/>
              </a:spcAft>
              <a:defRPr/>
            </a:pPr>
            <a:r>
              <a:rPr lang="el-GR" sz="2600" dirty="0">
                <a:solidFill>
                  <a:srgbClr val="4F271C">
                    <a:satMod val="130000"/>
                  </a:srgbClr>
                </a:solidFill>
                <a:latin typeface="Arial" panose="020B0604020202020204" pitchFamily="34" charset="0"/>
                <a:cs typeface="Arial" panose="020B0604020202020204" pitchFamily="34" charset="0"/>
              </a:rPr>
              <a:t>Νενομισμένη διαδικασία για παραχώρηση  άδειας εισόδου και διαμονής για σκοπούς έρευνας </a:t>
            </a:r>
            <a:endParaRPr lang="en-US" sz="3900" dirty="0">
              <a:solidFill>
                <a:schemeClr val="tx2">
                  <a:satMod val="130000"/>
                </a:schemeClr>
              </a:solidFill>
              <a:latin typeface="Arial" panose="020B0604020202020204" pitchFamily="34" charset="0"/>
              <a:cs typeface="Arial" panose="020B0604020202020204" pitchFamily="34" charset="0"/>
            </a:endParaRPr>
          </a:p>
        </p:txBody>
      </p:sp>
      <p:sp>
        <p:nvSpPr>
          <p:cNvPr id="23555" name="Content Placeholder 2"/>
          <p:cNvSpPr>
            <a:spLocks noGrp="1"/>
          </p:cNvSpPr>
          <p:nvPr>
            <p:ph idx="1"/>
          </p:nvPr>
        </p:nvSpPr>
        <p:spPr>
          <a:xfrm>
            <a:off x="1000125" y="1268412"/>
            <a:ext cx="7686675" cy="5328939"/>
          </a:xfrm>
        </p:spPr>
        <p:txBody>
          <a:bodyPr>
            <a:noAutofit/>
          </a:bodyPr>
          <a:lstStyle/>
          <a:p>
            <a:pPr marL="82550" lvl="0" indent="0" algn="just" eaLnBrk="1" hangingPunct="1">
              <a:buClr>
                <a:srgbClr val="3891A7"/>
              </a:buClr>
              <a:buNone/>
            </a:pPr>
            <a:endParaRPr lang="el-GR" altLang="el-GR" sz="1800" b="1" u="sng" dirty="0">
              <a:solidFill>
                <a:prstClr val="black"/>
              </a:solidFill>
              <a:latin typeface="Arial" panose="020B0604020202020204" pitchFamily="34" charset="0"/>
              <a:cs typeface="Arial" panose="020B0604020202020204" pitchFamily="34" charset="0"/>
            </a:endParaRPr>
          </a:p>
          <a:p>
            <a:pPr marL="82550" lvl="0" indent="0" eaLnBrk="1" hangingPunct="1">
              <a:buClr>
                <a:srgbClr val="3891A7"/>
              </a:buClr>
              <a:buNone/>
            </a:pPr>
            <a:r>
              <a:rPr lang="el-GR" altLang="el-GR" sz="1800" b="1" u="sng" dirty="0">
                <a:solidFill>
                  <a:prstClr val="black"/>
                </a:solidFill>
                <a:latin typeface="Arial" panose="020B0604020202020204" pitchFamily="34" charset="0"/>
                <a:cs typeface="Arial" panose="020B0604020202020204" pitchFamily="34" charset="0"/>
              </a:rPr>
              <a:t>Μετά την άφιξη </a:t>
            </a:r>
          </a:p>
          <a:p>
            <a:pPr marL="82296" indent="0" algn="just" eaLnBrk="1" fontAlgn="auto" hangingPunct="1">
              <a:spcAft>
                <a:spcPts val="0"/>
              </a:spcAft>
              <a:buFont typeface="Wingdings 2" pitchFamily="18" charset="2"/>
              <a:buNone/>
              <a:defRPr/>
            </a:pPr>
            <a:endParaRPr lang="en-US" sz="2600" dirty="0"/>
          </a:p>
        </p:txBody>
      </p:sp>
      <p:graphicFrame>
        <p:nvGraphicFramePr>
          <p:cNvPr id="2" name="Table 1"/>
          <p:cNvGraphicFramePr>
            <a:graphicFrameLocks noGrp="1"/>
          </p:cNvGraphicFramePr>
          <p:nvPr/>
        </p:nvGraphicFramePr>
        <p:xfrm>
          <a:off x="1043608" y="2204864"/>
          <a:ext cx="7704856" cy="4104456"/>
        </p:xfrm>
        <a:graphic>
          <a:graphicData uri="http://schemas.openxmlformats.org/drawingml/2006/table">
            <a:tbl>
              <a:tblPr firstRow="1" firstCol="1" bandRow="1">
                <a:effectLst/>
                <a:tableStyleId>{2D5ABB26-0587-4C30-8999-92F81FD0307C}</a:tableStyleId>
              </a:tblPr>
              <a:tblGrid>
                <a:gridCol w="7704856">
                  <a:extLst>
                    <a:ext uri="{9D8B030D-6E8A-4147-A177-3AD203B41FA5}">
                      <a16:colId xmlns:a16="http://schemas.microsoft.com/office/drawing/2014/main" val="20000"/>
                    </a:ext>
                  </a:extLst>
                </a:gridCol>
              </a:tblGrid>
              <a:tr h="1292481">
                <a:tc>
                  <a:txBody>
                    <a:bodyPr/>
                    <a:lstStyle/>
                    <a:p>
                      <a:pPr marL="285750" indent="-285750" algn="just">
                        <a:lnSpc>
                          <a:spcPct val="115000"/>
                        </a:lnSpc>
                        <a:spcAft>
                          <a:spcPts val="0"/>
                        </a:spcAft>
                        <a:buClr>
                          <a:schemeClr val="accent1"/>
                        </a:buClr>
                        <a:buFont typeface="Wingdings" panose="05000000000000000000" pitchFamily="2" charset="2"/>
                        <a:buChar char="v"/>
                      </a:pPr>
                      <a:r>
                        <a:rPr lang="el-GR" sz="1600" dirty="0">
                          <a:effectLst/>
                          <a:latin typeface="Arial" panose="020B0604020202020204" pitchFamily="34" charset="0"/>
                          <a:cs typeface="Arial" panose="020B0604020202020204" pitchFamily="34" charset="0"/>
                        </a:rPr>
                        <a:t>Πρωτότυπα αποτελέσματα ιατρικών αναλύσεων αίματος που να αποδεικνύουν ότι ο υπήκοος τρίτης χώρας δεν πάσχει από ηπατίτιδα Β, και Γ, </a:t>
                      </a:r>
                      <a:r>
                        <a:rPr lang="en-GB" sz="1600" dirty="0">
                          <a:effectLst/>
                          <a:latin typeface="Arial" panose="020B0604020202020204" pitchFamily="34" charset="0"/>
                          <a:cs typeface="Arial" panose="020B0604020202020204" pitchFamily="34" charset="0"/>
                        </a:rPr>
                        <a:t>HIV</a:t>
                      </a:r>
                      <a:r>
                        <a:rPr lang="el-GR" sz="1600" dirty="0">
                          <a:effectLst/>
                          <a:latin typeface="Arial" panose="020B0604020202020204" pitchFamily="34" charset="0"/>
                          <a:cs typeface="Arial" panose="020B0604020202020204" pitchFamily="34" charset="0"/>
                        </a:rPr>
                        <a:t>, σύφιλη, καθώς και ακτινογραφία θώρακος για φυματίωση από Κρατικό Νοσηλευτήριο της Δημοκρατίας ή σφραγισμένες από Κυβερνητικό Ιατρό της Δημοκρατίας. </a:t>
                      </a:r>
                      <a:endParaRPr lang="el-GR" sz="1600" dirty="0">
                        <a:effectLst/>
                        <a:latin typeface="Arial" panose="020B0604020202020204" pitchFamily="34" charset="0"/>
                        <a:ea typeface="Calibri"/>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853066">
                <a:tc>
                  <a:txBody>
                    <a:bodyPr/>
                    <a:lstStyle/>
                    <a:p>
                      <a:pPr marL="285750" indent="-285750" algn="just">
                        <a:lnSpc>
                          <a:spcPct val="115000"/>
                        </a:lnSpc>
                        <a:spcAft>
                          <a:spcPts val="0"/>
                        </a:spcAft>
                        <a:buClr>
                          <a:schemeClr val="accent1"/>
                        </a:buClr>
                        <a:buFont typeface="Wingdings" panose="05000000000000000000" pitchFamily="2" charset="2"/>
                        <a:buChar char="v"/>
                      </a:pPr>
                      <a:r>
                        <a:rPr lang="el-GR" sz="1600" dirty="0">
                          <a:effectLst/>
                          <a:latin typeface="Arial" panose="020B0604020202020204" pitchFamily="34" charset="0"/>
                          <a:cs typeface="Arial" panose="020B0604020202020204" pitchFamily="34" charset="0"/>
                        </a:rPr>
                        <a:t>Αντίγραφο σελίδας διαβατηρίου ή άλλου ταξιδιωτικού εγγράφου όπου φαίνεται η τελευταία άφιξη στη Δημοκρατία.</a:t>
                      </a:r>
                      <a:endParaRPr lang="el-GR" sz="1600" dirty="0">
                        <a:effectLst/>
                        <a:latin typeface="Arial" panose="020B0604020202020204" pitchFamily="34" charset="0"/>
                        <a:ea typeface="Calibri"/>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1958909">
                <a:tc>
                  <a:txBody>
                    <a:bodyPr/>
                    <a:lstStyle/>
                    <a:p>
                      <a:pPr marL="285750" indent="-285750" algn="just">
                        <a:lnSpc>
                          <a:spcPct val="115000"/>
                        </a:lnSpc>
                        <a:spcAft>
                          <a:spcPts val="0"/>
                        </a:spcAft>
                        <a:buClr>
                          <a:schemeClr val="accent1"/>
                        </a:buClr>
                        <a:buFont typeface="Wingdings" panose="05000000000000000000" pitchFamily="2" charset="2"/>
                        <a:buChar char="v"/>
                      </a:pPr>
                      <a:r>
                        <a:rPr lang="el-GR" sz="1600" dirty="0">
                          <a:effectLst/>
                          <a:latin typeface="Arial" panose="020B0604020202020204" pitchFamily="34" charset="0"/>
                          <a:cs typeface="Arial" panose="020B0604020202020204" pitchFamily="34" charset="0"/>
                        </a:rPr>
                        <a:t>Πρωτότυπη Άδεια Εισόδου (Μ70)</a:t>
                      </a:r>
                    </a:p>
                    <a:p>
                      <a:pPr marL="368300" marR="0" lvl="0" indent="-285750" algn="just" defTabSz="914400" rtl="0" eaLnBrk="1" fontAlgn="base" latinLnBrk="0" hangingPunct="1">
                        <a:lnSpc>
                          <a:spcPct val="100000"/>
                        </a:lnSpc>
                        <a:spcBef>
                          <a:spcPts val="600"/>
                        </a:spcBef>
                        <a:spcAft>
                          <a:spcPct val="0"/>
                        </a:spcAft>
                        <a:buClr>
                          <a:schemeClr val="accent1"/>
                        </a:buClr>
                        <a:buSzPct val="80000"/>
                        <a:buFont typeface="Wingdings" panose="05000000000000000000" pitchFamily="2" charset="2"/>
                        <a:buChar char="v"/>
                        <a:tabLst/>
                        <a:defRPr/>
                      </a:pPr>
                      <a:endParaRPr kumimoji="0" lang="el-GR" altLang="el-GR" sz="16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p>
                      <a:pPr marL="82550" marR="0" lvl="0" indent="0" algn="just" defTabSz="914400" rtl="0" eaLnBrk="1" fontAlgn="base" latinLnBrk="0" hangingPunct="1">
                        <a:lnSpc>
                          <a:spcPct val="100000"/>
                        </a:lnSpc>
                        <a:spcBef>
                          <a:spcPts val="600"/>
                        </a:spcBef>
                        <a:spcAft>
                          <a:spcPct val="0"/>
                        </a:spcAft>
                        <a:buClr>
                          <a:schemeClr val="accent1"/>
                        </a:buClr>
                        <a:buSzPct val="80000"/>
                        <a:buFont typeface="Wingdings" panose="05000000000000000000" pitchFamily="2" charset="2"/>
                        <a:buNone/>
                        <a:tabLst/>
                        <a:defRPr/>
                      </a:pPr>
                      <a:r>
                        <a:rPr kumimoji="0" lang="el-GR" sz="1600" b="1" i="0" u="sng"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ΔΙΑΡΚΕΙΑ ΑΔΕΙΑΣ ΔΙΑΜΟΝΗΣ</a:t>
                      </a:r>
                    </a:p>
                    <a:p>
                      <a:pPr marL="368300" marR="0" lvl="0" indent="-285750" algn="just" defTabSz="914400" rtl="0" eaLnBrk="1" fontAlgn="base" latinLnBrk="0" hangingPunct="1">
                        <a:lnSpc>
                          <a:spcPct val="100000"/>
                        </a:lnSpc>
                        <a:spcBef>
                          <a:spcPts val="600"/>
                        </a:spcBef>
                        <a:spcAft>
                          <a:spcPct val="0"/>
                        </a:spcAft>
                        <a:buClr>
                          <a:schemeClr val="accent1"/>
                        </a:buClr>
                        <a:buSzPct val="80000"/>
                        <a:buFont typeface="Wingdings" panose="05000000000000000000" pitchFamily="2" charset="2"/>
                        <a:buChar char="v"/>
                        <a:tabLst/>
                        <a:defRPr/>
                      </a:pPr>
                      <a:endParaRPr kumimoji="0" lang="el-GR" sz="1600" b="1" i="0" u="sng"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82550" marR="0" lvl="0" indent="0" algn="just" defTabSz="914400" rtl="0" eaLnBrk="1" fontAlgn="base" latinLnBrk="0" hangingPunct="1">
                        <a:lnSpc>
                          <a:spcPct val="100000"/>
                        </a:lnSpc>
                        <a:spcBef>
                          <a:spcPts val="600"/>
                        </a:spcBef>
                        <a:spcAft>
                          <a:spcPct val="0"/>
                        </a:spcAft>
                        <a:buClr>
                          <a:schemeClr val="accent1"/>
                        </a:buClr>
                        <a:buSzPct val="80000"/>
                        <a:buFont typeface="Wingdings" panose="05000000000000000000" pitchFamily="2" charset="2"/>
                        <a:buNone/>
                        <a:tabLst/>
                        <a:defRPr/>
                      </a:pPr>
                      <a:r>
                        <a:rPr kumimoji="0" lang="el-GR" sz="1600" kern="1200" noProof="0" dirty="0">
                          <a:solidFill>
                            <a:schemeClr val="tx1"/>
                          </a:solidFill>
                          <a:effectLst/>
                          <a:latin typeface="Arial" panose="020B0604020202020204" pitchFamily="34" charset="0"/>
                          <a:ea typeface="+mn-ea"/>
                          <a:cs typeface="Arial" panose="020B0604020202020204" pitchFamily="34" charset="0"/>
                        </a:rPr>
                        <a:t>1 έτος με δυνατότητα ανανέωσης ή μικρότερη του έτους εάν η σύμβαση υποδοχής έχει μικρότερη διάρκεια</a:t>
                      </a:r>
                      <a:endParaRPr kumimoji="0" lang="el-GR" sz="160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0396329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1143000" y="142875"/>
            <a:ext cx="7586663" cy="982663"/>
          </a:xfrm>
        </p:spPr>
        <p:txBody>
          <a:bodyPr>
            <a:normAutofit/>
          </a:bodyPr>
          <a:lstStyle/>
          <a:p>
            <a:pPr algn="ctr" eaLnBrk="1" fontAlgn="auto" hangingPunct="1">
              <a:spcAft>
                <a:spcPts val="0"/>
              </a:spcAft>
              <a:defRPr/>
            </a:pPr>
            <a:r>
              <a:rPr lang="el-GR" sz="2600" dirty="0">
                <a:solidFill>
                  <a:schemeClr val="tx2">
                    <a:satMod val="130000"/>
                  </a:schemeClr>
                </a:solidFill>
                <a:latin typeface="Arial" panose="020B0604020202020204" pitchFamily="34" charset="0"/>
                <a:cs typeface="Arial" panose="020B0604020202020204" pitchFamily="34" charset="0"/>
              </a:rPr>
              <a:t>Δικαιώματα - Προϋποθέσεις</a:t>
            </a:r>
            <a:endParaRPr lang="en-US" sz="2600" dirty="0">
              <a:solidFill>
                <a:schemeClr val="tx2">
                  <a:satMod val="130000"/>
                </a:schemeClr>
              </a:solidFill>
              <a:latin typeface="Arial" panose="020B0604020202020204" pitchFamily="34" charset="0"/>
              <a:cs typeface="Arial" panose="020B0604020202020204" pitchFamily="34" charset="0"/>
            </a:endParaRPr>
          </a:p>
        </p:txBody>
      </p:sp>
      <p:sp>
        <p:nvSpPr>
          <p:cNvPr id="22531" name="Content Placeholder 2"/>
          <p:cNvSpPr>
            <a:spLocks noGrp="1"/>
          </p:cNvSpPr>
          <p:nvPr>
            <p:ph idx="1"/>
          </p:nvPr>
        </p:nvSpPr>
        <p:spPr>
          <a:xfrm>
            <a:off x="1214438" y="908720"/>
            <a:ext cx="7786687" cy="5688632"/>
          </a:xfrm>
        </p:spPr>
        <p:txBody>
          <a:bodyPr>
            <a:noAutofit/>
          </a:bodyPr>
          <a:lstStyle/>
          <a:p>
            <a:pPr marL="425196" indent="-342900" algn="just" eaLnBrk="1" fontAlgn="auto" hangingPunct="1">
              <a:spcAft>
                <a:spcPts val="0"/>
              </a:spcAft>
              <a:defRPr/>
            </a:pPr>
            <a:r>
              <a:rPr lang="el-GR" sz="2000" dirty="0">
                <a:latin typeface="Arial" panose="020B0604020202020204" pitchFamily="34" charset="0"/>
                <a:cs typeface="Arial" panose="020B0604020202020204" pitchFamily="34" charset="0"/>
              </a:rPr>
              <a:t>Οι ερευνητές που γίνονται δεκτοί δυνάμει του Νόμου, επιτρέπεται να διδάσκουν σύμφωνα με το κυπριακό δίκαιο           </a:t>
            </a:r>
          </a:p>
          <a:p>
            <a:pPr marL="82296" indent="0" algn="just" eaLnBrk="1" fontAlgn="auto" hangingPunct="1">
              <a:spcAft>
                <a:spcPts val="0"/>
              </a:spcAft>
              <a:buNone/>
              <a:defRPr/>
            </a:pPr>
            <a:endParaRPr lang="el-GR" sz="2000" dirty="0">
              <a:latin typeface="Arial" panose="020B0604020202020204" pitchFamily="34" charset="0"/>
              <a:cs typeface="Arial" panose="020B0604020202020204" pitchFamily="34" charset="0"/>
            </a:endParaRPr>
          </a:p>
          <a:p>
            <a:pPr marL="425196" indent="-342900" algn="just" eaLnBrk="1" fontAlgn="auto" hangingPunct="1">
              <a:spcAft>
                <a:spcPts val="0"/>
              </a:spcAft>
              <a:defRPr/>
            </a:pPr>
            <a:r>
              <a:rPr lang="el-GR" sz="2000" dirty="0">
                <a:latin typeface="Arial" panose="020B0604020202020204" pitchFamily="34" charset="0"/>
                <a:cs typeface="Arial" panose="020B0604020202020204" pitchFamily="34" charset="0"/>
              </a:rPr>
              <a:t>Ο Υπουργός Παιδείας και Πολιτισμού δύναται, με διάταγμά του το οποίο δημοσιεύεται στην Επίσημη Εφημερίδα της Δημοκρατίας, να ορίζει μέγιστο αριθμό ωρών ή ημερών για τη διδακτική δραστηριότητα των ερευνητών. </a:t>
            </a:r>
          </a:p>
          <a:p>
            <a:pPr marL="425196" indent="-342900" algn="just" eaLnBrk="1" fontAlgn="auto" hangingPunct="1">
              <a:spcAft>
                <a:spcPts val="0"/>
              </a:spcAft>
              <a:defRPr/>
            </a:pPr>
            <a:endParaRPr lang="el-GR" sz="2000" dirty="0">
              <a:latin typeface="Arial" panose="020B0604020202020204" pitchFamily="34" charset="0"/>
              <a:cs typeface="Arial" panose="020B0604020202020204" pitchFamily="34" charset="0"/>
            </a:endParaRPr>
          </a:p>
          <a:p>
            <a:pPr marL="425196" indent="-342900" algn="just" eaLnBrk="1" fontAlgn="auto" hangingPunct="1">
              <a:spcAft>
                <a:spcPts val="0"/>
              </a:spcAft>
              <a:defRPr/>
            </a:pPr>
            <a:r>
              <a:rPr lang="el-GR" sz="2000" b="1" dirty="0">
                <a:latin typeface="Arial" panose="020B0604020202020204" pitchFamily="34" charset="0"/>
                <a:cs typeface="Arial" panose="020B0604020202020204" pitchFamily="34" charset="0"/>
              </a:rPr>
              <a:t>Κ.Δ.Π 393/2010 – 6 ώρες εβδομαδιαίως είναι ο μέγιστος αριθμός διδακτικής δραστηριότητας των ερευνητών</a:t>
            </a:r>
          </a:p>
          <a:p>
            <a:pPr marL="82296" indent="0" algn="just" eaLnBrk="1" fontAlgn="auto" hangingPunct="1">
              <a:spcAft>
                <a:spcPts val="0"/>
              </a:spcAft>
              <a:buNone/>
              <a:defRPr/>
            </a:pPr>
            <a:endParaRPr lang="el-GR" sz="2000" b="1" dirty="0">
              <a:latin typeface="Arial" panose="020B0604020202020204" pitchFamily="34" charset="0"/>
              <a:cs typeface="Arial" panose="020B0604020202020204" pitchFamily="34" charset="0"/>
            </a:endParaRPr>
          </a:p>
          <a:p>
            <a:pPr marL="425196" indent="-342900" algn="just" eaLnBrk="1" fontAlgn="auto" hangingPunct="1">
              <a:spcAft>
                <a:spcPts val="0"/>
              </a:spcAft>
              <a:defRPr/>
            </a:pPr>
            <a:r>
              <a:rPr lang="el-GR" sz="2000" b="1" dirty="0">
                <a:latin typeface="Arial" panose="020B0604020202020204" pitchFamily="34" charset="0"/>
                <a:cs typeface="Arial" panose="020B0604020202020204" pitchFamily="34" charset="0"/>
              </a:rPr>
              <a:t>Κ.Δ.Π 448/2009 – Διάταγμα Υπουργού Εσωτερικών για καθορισμό ελάχιστου ποσού μηνιαίων πόρων ερευνητών, Μεταπτυχιακοί Συνεργάτες/Υποψήφιοι Διδάκτορες €2000 και €2500 εάν υπάρχουν εξαρτώμενα, Μεταδιδακτορικοί Ερευνητές κάτοχοι </a:t>
            </a:r>
            <a:r>
              <a:rPr lang="en-US" sz="2000" b="1" dirty="0">
                <a:latin typeface="Arial" panose="020B0604020202020204" pitchFamily="34" charset="0"/>
                <a:cs typeface="Arial" panose="020B0604020202020204" pitchFamily="34" charset="0"/>
              </a:rPr>
              <a:t>PhD </a:t>
            </a:r>
            <a:r>
              <a:rPr lang="el-GR" sz="2000" b="1" dirty="0">
                <a:latin typeface="Arial" panose="020B0604020202020204" pitchFamily="34" charset="0"/>
                <a:cs typeface="Arial" panose="020B0604020202020204" pitchFamily="34" charset="0"/>
              </a:rPr>
              <a:t>€2500 και €3000 εάν υπάρχουν εξαρτώμενα </a:t>
            </a:r>
          </a:p>
          <a:p>
            <a:pPr marL="425196" indent="-342900" algn="just" eaLnBrk="1" fontAlgn="auto" hangingPunct="1">
              <a:spcAft>
                <a:spcPts val="0"/>
              </a:spcAft>
              <a:defRPr/>
            </a:pP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644463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1435100" y="274638"/>
            <a:ext cx="7499350" cy="778098"/>
          </a:xfrm>
        </p:spPr>
        <p:txBody>
          <a:bodyPr>
            <a:normAutofit/>
          </a:bodyPr>
          <a:lstStyle/>
          <a:p>
            <a:pPr algn="ctr" eaLnBrk="1" fontAlgn="auto" hangingPunct="1">
              <a:spcAft>
                <a:spcPts val="0"/>
              </a:spcAft>
              <a:defRPr/>
            </a:pPr>
            <a:r>
              <a:rPr lang="el-GR" sz="2600" dirty="0">
                <a:solidFill>
                  <a:schemeClr val="tx2">
                    <a:satMod val="130000"/>
                  </a:schemeClr>
                </a:solidFill>
                <a:latin typeface="Arial" panose="020B0604020202020204" pitchFamily="34" charset="0"/>
                <a:cs typeface="Arial" panose="020B0604020202020204" pitchFamily="34" charset="0"/>
              </a:rPr>
              <a:t>Δικαιώματα - Προϋποθέσεις </a:t>
            </a:r>
            <a:endParaRPr lang="en-US" sz="2600" dirty="0">
              <a:solidFill>
                <a:schemeClr val="tx2">
                  <a:satMod val="130000"/>
                </a:schemeClr>
              </a:solidFill>
              <a:latin typeface="Arial" panose="020B0604020202020204" pitchFamily="34" charset="0"/>
              <a:cs typeface="Arial" panose="020B0604020202020204" pitchFamily="34" charset="0"/>
            </a:endParaRPr>
          </a:p>
        </p:txBody>
      </p:sp>
      <p:sp>
        <p:nvSpPr>
          <p:cNvPr id="14339" name="Content Placeholder 1"/>
          <p:cNvSpPr>
            <a:spLocks noGrp="1"/>
          </p:cNvSpPr>
          <p:nvPr>
            <p:ph idx="1"/>
          </p:nvPr>
        </p:nvSpPr>
        <p:spPr>
          <a:xfrm>
            <a:off x="1403648" y="1124744"/>
            <a:ext cx="7499350" cy="5472608"/>
          </a:xfrm>
        </p:spPr>
        <p:txBody>
          <a:bodyPr/>
          <a:lstStyle/>
          <a:p>
            <a:pPr algn="just"/>
            <a:r>
              <a:rPr lang="el-GR" sz="2000" dirty="0">
                <a:latin typeface="Arial" panose="020B0604020202020204" pitchFamily="34" charset="0"/>
                <a:cs typeface="Arial" panose="020B0604020202020204" pitchFamily="34" charset="0"/>
              </a:rPr>
              <a:t>Επιτρέπεται στα μέλη της οικογένειας του ερευνητή να παραμείνουν στη Δημοκρατία με τις ίδιες προϋποθέσεις που καθορίζονται για παραχώρηση άδειας  στον ερευνητή </a:t>
            </a:r>
          </a:p>
          <a:p>
            <a:pPr algn="just"/>
            <a:r>
              <a:rPr lang="el-GR" sz="2000" dirty="0">
                <a:latin typeface="Arial" panose="020B0604020202020204" pitchFamily="34" charset="0"/>
                <a:cs typeface="Arial" panose="020B0604020202020204" pitchFamily="34" charset="0"/>
              </a:rPr>
              <a:t>Στα μέλη της οικογένειας στα οποία έχει αναγνωριστεί η δυνατότητα οικογενειακής επανένωσης δεν εφαρμόζεται καμία προθεσμία όσον αφορά την πρόσβαση στην αγορά εργασίας παρά μόνο σε εξαιρετικές περιστάσεις, όπως ιδιαίτερα υψηλά επίπεδα ανεργίας </a:t>
            </a:r>
          </a:p>
          <a:p>
            <a:pPr marL="82550" indent="0" algn="just">
              <a:buNone/>
            </a:pPr>
            <a:r>
              <a:rPr lang="el-GR" sz="2000" b="1" u="sng" dirty="0">
                <a:latin typeface="Arial" panose="020B0604020202020204" pitchFamily="34" charset="0"/>
                <a:cs typeface="Arial" panose="020B0604020202020204" pitchFamily="34" charset="0"/>
              </a:rPr>
              <a:t>Ίση μεταχείριση ερευνητών με τους πολίτες της Δημοκρατίας ως προς:  </a:t>
            </a:r>
          </a:p>
          <a:p>
            <a:pPr algn="just"/>
            <a:r>
              <a:rPr lang="el-GR" sz="2000" dirty="0">
                <a:latin typeface="Arial" panose="020B0604020202020204" pitchFamily="34" charset="0"/>
                <a:cs typeface="Arial" panose="020B0604020202020204" pitchFamily="34" charset="0"/>
              </a:rPr>
              <a:t>τις συνθήκες εργασίας, συμπεριλαμβανομένης της αμοιβής και της απόλυσης, καθώς και της ασφάλειας και υγείας στον τόπο εργασίας </a:t>
            </a:r>
          </a:p>
          <a:p>
            <a:pPr algn="just"/>
            <a:r>
              <a:rPr lang="el-GR" sz="2000" dirty="0">
                <a:latin typeface="Arial" panose="020B0604020202020204" pitchFamily="34" charset="0"/>
                <a:cs typeface="Arial" panose="020B0604020202020204" pitchFamily="34" charset="0"/>
              </a:rPr>
              <a:t>την ελευθερία του συνεταιρίζεσθαι, της εγγραφής και της συμμετοχής σε οργάνωση εργαζομένων ή εργοδοτών ή σε οποιαδήποτε επαγγελματική οργάνωση </a:t>
            </a:r>
          </a:p>
          <a:p>
            <a:pPr algn="just"/>
            <a:endParaRPr lang="el-GR" sz="2000" dirty="0">
              <a:latin typeface="Arial" panose="020B0604020202020204" pitchFamily="34" charset="0"/>
              <a:cs typeface="Arial" panose="020B0604020202020204" pitchFamily="34" charset="0"/>
            </a:endParaRPr>
          </a:p>
          <a:p>
            <a:pPr algn="just"/>
            <a:endParaRPr lang="el-G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40135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1435100" y="274638"/>
            <a:ext cx="7499350" cy="922337"/>
          </a:xfrm>
        </p:spPr>
        <p:txBody>
          <a:bodyPr>
            <a:normAutofit/>
          </a:bodyPr>
          <a:lstStyle/>
          <a:p>
            <a:pPr algn="ctr" eaLnBrk="1" fontAlgn="auto" hangingPunct="1">
              <a:spcAft>
                <a:spcPts val="0"/>
              </a:spcAft>
              <a:defRPr/>
            </a:pPr>
            <a:r>
              <a:rPr lang="el-GR" sz="2600" dirty="0">
                <a:solidFill>
                  <a:schemeClr val="tx2">
                    <a:satMod val="130000"/>
                  </a:schemeClr>
                </a:solidFill>
                <a:latin typeface="Arial" panose="020B0604020202020204" pitchFamily="34" charset="0"/>
                <a:cs typeface="Arial" panose="020B0604020202020204" pitchFamily="34" charset="0"/>
              </a:rPr>
              <a:t>Δικαιώματα - Προϋποθέσεις</a:t>
            </a:r>
            <a:endParaRPr lang="en-US" sz="2600" dirty="0">
              <a:solidFill>
                <a:schemeClr val="tx2">
                  <a:satMod val="130000"/>
                </a:schemeClr>
              </a:solidFill>
              <a:latin typeface="Arial" panose="020B0604020202020204" pitchFamily="34" charset="0"/>
              <a:cs typeface="Arial" panose="020B0604020202020204" pitchFamily="34" charset="0"/>
            </a:endParaRPr>
          </a:p>
        </p:txBody>
      </p:sp>
      <p:sp>
        <p:nvSpPr>
          <p:cNvPr id="18435" name="Content Placeholder 2"/>
          <p:cNvSpPr>
            <a:spLocks noGrp="1"/>
          </p:cNvSpPr>
          <p:nvPr>
            <p:ph idx="1"/>
          </p:nvPr>
        </p:nvSpPr>
        <p:spPr>
          <a:xfrm>
            <a:off x="1435100" y="1412776"/>
            <a:ext cx="7499350" cy="5040412"/>
          </a:xfrm>
        </p:spPr>
        <p:txBody>
          <a:bodyPr/>
          <a:lstStyle/>
          <a:p>
            <a:pPr algn="just"/>
            <a:r>
              <a:rPr lang="el-GR" sz="2200" dirty="0">
                <a:latin typeface="Arial" panose="020B0604020202020204" pitchFamily="34" charset="0"/>
                <a:cs typeface="Arial" panose="020B0604020202020204" pitchFamily="34" charset="0"/>
              </a:rPr>
              <a:t>την εκπαίδευση και την επαγγελματική κατάρτιση</a:t>
            </a:r>
          </a:p>
          <a:p>
            <a:pPr algn="just"/>
            <a:r>
              <a:rPr lang="el-GR" sz="2200" dirty="0">
                <a:latin typeface="Arial" panose="020B0604020202020204" pitchFamily="34" charset="0"/>
                <a:cs typeface="Arial" panose="020B0604020202020204" pitchFamily="34" charset="0"/>
              </a:rPr>
              <a:t>την αναγνώριση των διπλωμάτων, πιστοποιητικών και άλλων επαγγελματικών προσόντων        </a:t>
            </a:r>
          </a:p>
          <a:p>
            <a:pPr algn="just"/>
            <a:r>
              <a:rPr lang="el-GR" sz="2200" dirty="0">
                <a:latin typeface="Arial" panose="020B0604020202020204" pitchFamily="34" charset="0"/>
                <a:cs typeface="Arial" panose="020B0604020202020204" pitchFamily="34" charset="0"/>
              </a:rPr>
              <a:t>τους κλάδους κοινωνικής ασφάλισης </a:t>
            </a:r>
          </a:p>
          <a:p>
            <a:pPr algn="just"/>
            <a:r>
              <a:rPr lang="el-GR" sz="2200" dirty="0">
                <a:latin typeface="Arial" panose="020B0604020202020204" pitchFamily="34" charset="0"/>
                <a:cs typeface="Arial" panose="020B0604020202020204" pitchFamily="34" charset="0"/>
              </a:rPr>
              <a:t>τα φορολογικά πλεονεκτήματα, υπό την προϋπόθεση ότι ο εργαζόμενος θεωρείται ότι είναι νόμιμος κάτοικος στη Δημοκρατία για φορολογικούς σκοπούς </a:t>
            </a:r>
          </a:p>
          <a:p>
            <a:pPr algn="just"/>
            <a:r>
              <a:rPr lang="el-GR" sz="2200" dirty="0">
                <a:latin typeface="Arial" panose="020B0604020202020204" pitchFamily="34" charset="0"/>
                <a:cs typeface="Arial" panose="020B0604020202020204" pitchFamily="34" charset="0"/>
              </a:rPr>
              <a:t>την πρόσβαση σε αγαθά και υπηρεσίες και την απόκτηση αγαθών και υπηρεσιών που προσφέρονται στο κοινό </a:t>
            </a:r>
          </a:p>
          <a:p>
            <a:pPr algn="just"/>
            <a:r>
              <a:rPr lang="el-GR" sz="2200" dirty="0">
                <a:latin typeface="Arial" panose="020B0604020202020204" pitchFamily="34" charset="0"/>
                <a:cs typeface="Arial" panose="020B0604020202020204" pitchFamily="34" charset="0"/>
              </a:rPr>
              <a:t>τις υπηρεσίες παροχής συμβουλών που προσφέρουν τα γραφεία εύρεσης εργασίας. </a:t>
            </a:r>
          </a:p>
          <a:p>
            <a:pPr marL="342900" indent="-342900" eaLnBrk="1" hangingPunct="1">
              <a:buFont typeface="Arial" panose="020B0604020202020204" pitchFamily="34" charset="0"/>
              <a:buChar char="•"/>
              <a:defRPr/>
            </a:pPr>
            <a:endParaRPr lang="en-US" altLang="el-GR" sz="2400" dirty="0"/>
          </a:p>
        </p:txBody>
      </p:sp>
    </p:spTree>
    <p:extLst>
      <p:ext uri="{BB962C8B-B14F-4D97-AF65-F5344CB8AC3E}">
        <p14:creationId xmlns:p14="http://schemas.microsoft.com/office/powerpoint/2010/main" val="35432851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defRPr/>
            </a:pPr>
            <a:r>
              <a:rPr lang="el-GR" sz="2600" dirty="0">
                <a:solidFill>
                  <a:srgbClr val="4F271C">
                    <a:satMod val="130000"/>
                  </a:srgbClr>
                </a:solidFill>
                <a:latin typeface="Arial" panose="020B0604020202020204" pitchFamily="34" charset="0"/>
                <a:cs typeface="Arial" panose="020B0604020202020204" pitchFamily="34" charset="0"/>
              </a:rPr>
              <a:t>Κινητικότητα εντός ΕΕ</a:t>
            </a:r>
            <a:endParaRPr lang="el-GR" dirty="0"/>
          </a:p>
        </p:txBody>
      </p:sp>
      <p:sp>
        <p:nvSpPr>
          <p:cNvPr id="16387" name="Content Placeholder 2"/>
          <p:cNvSpPr>
            <a:spLocks noGrp="1"/>
          </p:cNvSpPr>
          <p:nvPr>
            <p:ph idx="1"/>
          </p:nvPr>
        </p:nvSpPr>
        <p:spPr>
          <a:xfrm>
            <a:off x="1435100" y="1447800"/>
            <a:ext cx="7499350" cy="5149552"/>
          </a:xfrm>
        </p:spPr>
        <p:txBody>
          <a:bodyPr/>
          <a:lstStyle/>
          <a:p>
            <a:pPr marL="82550" indent="0" algn="just" eaLnBrk="1" hangingPunct="1">
              <a:buNone/>
            </a:pPr>
            <a:r>
              <a:rPr lang="el-GR" sz="2000" dirty="0">
                <a:latin typeface="Arial" panose="020B0604020202020204" pitchFamily="34" charset="0"/>
                <a:cs typeface="Arial" panose="020B0604020202020204" pitchFamily="34" charset="0"/>
              </a:rPr>
              <a:t>Οι ερευνητές οι οποίοι είναι κάτοχοι έγκυρης άδειας διαμονής εκδοθείσας από πρώτο κράτος μέλος άλλο από τη Δημοκρατία δικαιούνται,  βάσει της εν λόγω άδειας και ενός έγκυρου ταξιδιωτικού εγγράφου, να εισέλθουν και να διαμείνουν στις ελεγχόμενες από την κυβέρνηση της Δημοκρατίας περιοχές, προκειμένου να πραγματοποιήσουν μέρος της έρευνας τους </a:t>
            </a:r>
            <a:endParaRPr lang="el-GR" sz="2000" u="sng" dirty="0">
              <a:latin typeface="Arial" panose="020B0604020202020204" pitchFamily="34" charset="0"/>
              <a:cs typeface="Arial" panose="020B0604020202020204" pitchFamily="34" charset="0"/>
            </a:endParaRPr>
          </a:p>
          <a:p>
            <a:pPr algn="just" eaLnBrk="1" hangingPunct="1"/>
            <a:endParaRPr lang="el-GR" sz="2000" u="sng" dirty="0">
              <a:latin typeface="Arial" panose="020B0604020202020204" pitchFamily="34" charset="0"/>
              <a:cs typeface="Arial" panose="020B0604020202020204" pitchFamily="34" charset="0"/>
            </a:endParaRPr>
          </a:p>
          <a:p>
            <a:pPr marL="82550" indent="0" algn="just" eaLnBrk="1" hangingPunct="1">
              <a:buNone/>
            </a:pPr>
            <a:r>
              <a:rPr lang="el-GR" sz="2000" b="1" dirty="0">
                <a:latin typeface="Arial" panose="020B0604020202020204" pitchFamily="34" charset="0"/>
                <a:cs typeface="Arial" panose="020B0604020202020204" pitchFamily="34" charset="0"/>
              </a:rPr>
              <a:t>Βραχεία κινητικότητα:</a:t>
            </a:r>
            <a:r>
              <a:rPr lang="el-GR" sz="2000" dirty="0">
                <a:latin typeface="Arial" panose="020B0604020202020204" pitchFamily="34" charset="0"/>
                <a:cs typeface="Arial" panose="020B0604020202020204" pitchFamily="34" charset="0"/>
              </a:rPr>
              <a:t> </a:t>
            </a:r>
          </a:p>
          <a:p>
            <a:pPr algn="just" eaLnBrk="1" hangingPunct="1"/>
            <a:r>
              <a:rPr lang="el-GR" sz="2000" dirty="0">
                <a:latin typeface="Arial" panose="020B0604020202020204" pitchFamily="34" charset="0"/>
                <a:cs typeface="Arial" panose="020B0604020202020204" pitchFamily="34" charset="0"/>
              </a:rPr>
              <a:t>Για διάστημα εκατό ογδόντα (180) ημερών κατ’ ανώτατο όριο εντός οποιασδήποτε περιόδου τριακοσίων εξήντα (360) ημερών. </a:t>
            </a:r>
          </a:p>
          <a:p>
            <a:pPr algn="just" eaLnBrk="1" hangingPunct="1"/>
            <a:r>
              <a:rPr lang="el-GR" sz="2000" dirty="0">
                <a:latin typeface="Arial" panose="020B0604020202020204" pitchFamily="34" charset="0"/>
                <a:cs typeface="Arial" panose="020B0604020202020204" pitchFamily="34" charset="0"/>
              </a:rPr>
              <a:t>Γίνεται με κοινοποίηση - εάν δεν υποβληθεί αντίρρηση εντός 30 ημερών πραγματοποιείται η κινητικότητα χωρίς την υποχρέωση εξασφάλισης θεώρησης ή άδειας εισόδου</a:t>
            </a:r>
          </a:p>
          <a:p>
            <a:pPr marL="82550" indent="0" algn="just" eaLnBrk="1" hangingPunct="1">
              <a:buNone/>
            </a:pPr>
            <a:endParaRPr lang="el-GR" sz="2600" dirty="0"/>
          </a:p>
        </p:txBody>
      </p:sp>
    </p:spTree>
    <p:extLst>
      <p:ext uri="{BB962C8B-B14F-4D97-AF65-F5344CB8AC3E}">
        <p14:creationId xmlns:p14="http://schemas.microsoft.com/office/powerpoint/2010/main" val="213886410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10.xml.rels><?xml version="1.0" encoding="UTF-8" standalone="yes"?>
<Relationships xmlns="http://schemas.openxmlformats.org/package/2006/relationships"><Relationship Id="rId1" Type="http://schemas.openxmlformats.org/officeDocument/2006/relationships/image" Target="../media/image1.jpeg"/></Relationships>
</file>

<file path=ppt/theme/_rels/theme11.xml.rels><?xml version="1.0" encoding="UTF-8" standalone="yes"?>
<Relationships xmlns="http://schemas.openxmlformats.org/package/2006/relationships"><Relationship Id="rId1" Type="http://schemas.openxmlformats.org/officeDocument/2006/relationships/image" Target="../media/image1.jpeg"/></Relationships>
</file>

<file path=ppt/theme/_rels/theme12.xml.rels><?xml version="1.0" encoding="UTF-8" standalone="yes"?>
<Relationships xmlns="http://schemas.openxmlformats.org/package/2006/relationships"><Relationship Id="rId1" Type="http://schemas.openxmlformats.org/officeDocument/2006/relationships/image" Target="../media/image1.jpeg"/></Relationships>
</file>

<file path=ppt/theme/_rels/theme13.xml.rels><?xml version="1.0" encoding="UTF-8" standalone="yes"?>
<Relationships xmlns="http://schemas.openxmlformats.org/package/2006/relationships"><Relationship Id="rId1" Type="http://schemas.openxmlformats.org/officeDocument/2006/relationships/image" Target="../media/image1.jpeg"/></Relationships>
</file>

<file path=ppt/theme/_rels/theme14.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_rels/theme5.xml.rels><?xml version="1.0" encoding="UTF-8" standalone="yes"?>
<Relationships xmlns="http://schemas.openxmlformats.org/package/2006/relationships"><Relationship Id="rId1" Type="http://schemas.openxmlformats.org/officeDocument/2006/relationships/image" Target="../media/image1.jpeg"/></Relationships>
</file>

<file path=ppt/theme/_rels/theme6.xml.rels><?xml version="1.0" encoding="UTF-8" standalone="yes"?>
<Relationships xmlns="http://schemas.openxmlformats.org/package/2006/relationships"><Relationship Id="rId1" Type="http://schemas.openxmlformats.org/officeDocument/2006/relationships/image" Target="../media/image1.jpeg"/></Relationships>
</file>

<file path=ppt/theme/_rels/theme7.xml.rels><?xml version="1.0" encoding="UTF-8" standalone="yes"?>
<Relationships xmlns="http://schemas.openxmlformats.org/package/2006/relationships"><Relationship Id="rId1" Type="http://schemas.openxmlformats.org/officeDocument/2006/relationships/image" Target="../media/image1.jpeg"/></Relationships>
</file>

<file path=ppt/theme/_rels/theme8.xml.rels><?xml version="1.0" encoding="UTF-8" standalone="yes"?>
<Relationships xmlns="http://schemas.openxmlformats.org/package/2006/relationships"><Relationship Id="rId1" Type="http://schemas.openxmlformats.org/officeDocument/2006/relationships/image" Target="../media/image1.jpeg"/></Relationships>
</file>

<file path=ppt/theme/_rels/theme9.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10.xml><?xml version="1.0" encoding="utf-8"?>
<a:theme xmlns:a="http://schemas.openxmlformats.org/drawingml/2006/main" name="9_Solstice">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11.xml><?xml version="1.0" encoding="utf-8"?>
<a:theme xmlns:a="http://schemas.openxmlformats.org/drawingml/2006/main" name="10_Solstice">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12.xml><?xml version="1.0" encoding="utf-8"?>
<a:theme xmlns:a="http://schemas.openxmlformats.org/drawingml/2006/main" name="11_Solstice">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13.xml><?xml version="1.0" encoding="utf-8"?>
<a:theme xmlns:a="http://schemas.openxmlformats.org/drawingml/2006/main" name="12_Solstice">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14.xml><?xml version="1.0" encoding="utf-8"?>
<a:theme xmlns:a="http://schemas.openxmlformats.org/drawingml/2006/main" name="13_Solstice">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15.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Solstice">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3.xml><?xml version="1.0" encoding="utf-8"?>
<a:theme xmlns:a="http://schemas.openxmlformats.org/drawingml/2006/main" name="2_Solstice">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4.xml><?xml version="1.0" encoding="utf-8"?>
<a:theme xmlns:a="http://schemas.openxmlformats.org/drawingml/2006/main" name="3_Solstice">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5.xml><?xml version="1.0" encoding="utf-8"?>
<a:theme xmlns:a="http://schemas.openxmlformats.org/drawingml/2006/main" name="4_Solstice">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6.xml><?xml version="1.0" encoding="utf-8"?>
<a:theme xmlns:a="http://schemas.openxmlformats.org/drawingml/2006/main" name="5_Solstice">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7.xml><?xml version="1.0" encoding="utf-8"?>
<a:theme xmlns:a="http://schemas.openxmlformats.org/drawingml/2006/main" name="6_Solstice">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8.xml><?xml version="1.0" encoding="utf-8"?>
<a:theme xmlns:a="http://schemas.openxmlformats.org/drawingml/2006/main" name="7_Solstice">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9.xml><?xml version="1.0" encoding="utf-8"?>
<a:theme xmlns:a="http://schemas.openxmlformats.org/drawingml/2006/main" name="8_Solstice">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3558</TotalTime>
  <Words>1468</Words>
  <Application>Microsoft Office PowerPoint</Application>
  <PresentationFormat>On-screen Show (4:3)</PresentationFormat>
  <Paragraphs>98</Paragraphs>
  <Slides>14</Slides>
  <Notes>0</Notes>
  <HiddenSlides>0</HiddenSlides>
  <MMClips>0</MMClips>
  <ScaleCrop>false</ScaleCrop>
  <HeadingPairs>
    <vt:vector size="8" baseType="variant">
      <vt:variant>
        <vt:lpstr>Fonts Used</vt:lpstr>
      </vt:variant>
      <vt:variant>
        <vt:i4>9</vt:i4>
      </vt:variant>
      <vt:variant>
        <vt:lpstr>Theme</vt:lpstr>
      </vt:variant>
      <vt:variant>
        <vt:i4>15</vt:i4>
      </vt:variant>
      <vt:variant>
        <vt:lpstr>Embedded OLE Servers</vt:lpstr>
      </vt:variant>
      <vt:variant>
        <vt:i4>1</vt:i4>
      </vt:variant>
      <vt:variant>
        <vt:lpstr>Slide Titles</vt:lpstr>
      </vt:variant>
      <vt:variant>
        <vt:i4>14</vt:i4>
      </vt:variant>
    </vt:vector>
  </HeadingPairs>
  <TitlesOfParts>
    <vt:vector size="39" baseType="lpstr">
      <vt:lpstr>Arial</vt:lpstr>
      <vt:lpstr>Calibri</vt:lpstr>
      <vt:lpstr>Calibri Light</vt:lpstr>
      <vt:lpstr>Corbel</vt:lpstr>
      <vt:lpstr>Gill Sans MT</vt:lpstr>
      <vt:lpstr>Times New Roman</vt:lpstr>
      <vt:lpstr>Verdana</vt:lpstr>
      <vt:lpstr>Wingdings</vt:lpstr>
      <vt:lpstr>Wingdings 2</vt:lpstr>
      <vt:lpstr>Solstice</vt:lpstr>
      <vt:lpstr>1_Solstice</vt:lpstr>
      <vt:lpstr>2_Solstice</vt:lpstr>
      <vt:lpstr>3_Solstice</vt:lpstr>
      <vt:lpstr>4_Solstice</vt:lpstr>
      <vt:lpstr>5_Solstice</vt:lpstr>
      <vt:lpstr>6_Solstice</vt:lpstr>
      <vt:lpstr>7_Solstice</vt:lpstr>
      <vt:lpstr>8_Solstice</vt:lpstr>
      <vt:lpstr>9_Solstice</vt:lpstr>
      <vt:lpstr>10_Solstice</vt:lpstr>
      <vt:lpstr>11_Solstice</vt:lpstr>
      <vt:lpstr>12_Solstice</vt:lpstr>
      <vt:lpstr>13_Solstice</vt:lpstr>
      <vt:lpstr>Custom Design</vt:lpstr>
      <vt:lpstr>Picture</vt:lpstr>
      <vt:lpstr> ΥΠΟΥΡΓΕΙΟ ΕΣΩΤΕΡΙΚΩΝ  ΤΜΗΜΑ ΑΡΧΕΙΟΥ ΠΛΗΘΥΣΜΟΥ ΚΑΙ ΜΕΤΑΝΑΣΤΕΥΣΗΣ </vt:lpstr>
      <vt:lpstr>Νομοθεσία Για Εισδοχή Υπηκόων Τρίτων Χωρών για Σκοπούς Έρευνας</vt:lpstr>
      <vt:lpstr>Χρήσιμοι Ορισμοί </vt:lpstr>
      <vt:lpstr>Νενομισμένη διαδικασία για παραχώρηση  άδειας εισόδου και διαμονής για σκοπούς έρευνας </vt:lpstr>
      <vt:lpstr>Νενομισμένη διαδικασία για παραχώρηση  άδειας εισόδου και διαμονής για σκοπούς έρευνας </vt:lpstr>
      <vt:lpstr>Δικαιώματα - Προϋποθέσεις</vt:lpstr>
      <vt:lpstr>Δικαιώματα - Προϋποθέσεις </vt:lpstr>
      <vt:lpstr>Δικαιώματα - Προϋποθέσεις</vt:lpstr>
      <vt:lpstr>Κινητικότητα εντός ΕΕ</vt:lpstr>
      <vt:lpstr>Κινητικότητα εντός ΕΕ</vt:lpstr>
      <vt:lpstr>Κινητικότητα εντός ΕΕ</vt:lpstr>
      <vt:lpstr>Κινητικότητα εντός ΕΕ</vt:lpstr>
      <vt:lpstr>Παραμονή με σκοπό την αναζήτηση εργασίας</vt:lpstr>
      <vt:lpstr>PowerPoint Presentation</vt:lpstr>
    </vt:vector>
  </TitlesOfParts>
  <Company>hkhkhk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MacPro .</dc:creator>
  <cp:lastModifiedBy>Stavrinou  Anna</cp:lastModifiedBy>
  <cp:revision>276</cp:revision>
  <cp:lastPrinted>2018-11-20T06:59:47Z</cp:lastPrinted>
  <dcterms:created xsi:type="dcterms:W3CDTF">2016-08-05T07:35:58Z</dcterms:created>
  <dcterms:modified xsi:type="dcterms:W3CDTF">2019-10-22T08:21:18Z</dcterms:modified>
</cp:coreProperties>
</file>